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8"/>
  </p:notesMasterIdLst>
  <p:sldIdLst>
    <p:sldId id="256" r:id="rId5"/>
    <p:sldId id="319" r:id="rId6"/>
    <p:sldId id="270" r:id="rId7"/>
  </p:sldIdLst>
  <p:sldSz cx="12192000" cy="6858000"/>
  <p:notesSz cx="6858000" cy="9144000"/>
  <p:custDataLst>
    <p:tags r:id="rId9"/>
  </p:custData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DF29"/>
    <a:srgbClr val="BA1D3F"/>
    <a:srgbClr val="FFF7EA"/>
    <a:srgbClr val="F2D8C7"/>
    <a:srgbClr val="037BAF"/>
    <a:srgbClr val="DEFF14"/>
    <a:srgbClr val="100834"/>
    <a:srgbClr val="FFFFFF"/>
    <a:srgbClr val="292929"/>
    <a:srgbClr val="C009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57" autoAdjust="0"/>
    <p:restoredTop sz="93595" autoAdjust="0"/>
  </p:normalViewPr>
  <p:slideViewPr>
    <p:cSldViewPr snapToGrid="0">
      <p:cViewPr varScale="1">
        <p:scale>
          <a:sx n="78" d="100"/>
          <a:sy n="78" d="100"/>
        </p:scale>
        <p:origin x="413" y="41"/>
      </p:cViewPr>
      <p:guideLst>
        <p:guide orient="horz" pos="2160"/>
        <p:guide pos="3840"/>
      </p:guideLst>
    </p:cSldViewPr>
  </p:slideViewPr>
  <p:outlineViewPr>
    <p:cViewPr>
      <p:scale>
        <a:sx n="33" d="100"/>
        <a:sy n="33" d="100"/>
      </p:scale>
      <p:origin x="0" y="-4195"/>
    </p:cViewPr>
  </p:outlineViewPr>
  <p:notesTextViewPr>
    <p:cViewPr>
      <p:scale>
        <a:sx n="3" d="2"/>
        <a:sy n="3" d="2"/>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FEF606-6115-46D0-839C-369E026A55EE}" type="datetimeFigureOut">
              <a:rPr lang="de-DE" smtClean="0"/>
              <a:t>25.09.2024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C12636-57E2-4B11-8AD5-0F23790BB8E0}" type="slidenum">
              <a:rPr lang="de-DE" smtClean="0"/>
              <a:t>‹Nr.›</a:t>
            </a:fld>
            <a:endParaRPr lang="de-DE"/>
          </a:p>
        </p:txBody>
      </p:sp>
    </p:spTree>
    <p:extLst>
      <p:ext uri="{BB962C8B-B14F-4D97-AF65-F5344CB8AC3E}">
        <p14:creationId xmlns:p14="http://schemas.microsoft.com/office/powerpoint/2010/main" val="37447158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5AC12636-57E2-4B11-8AD5-0F23790BB8E0}" type="slidenum">
              <a:rPr lang="de-DE" smtClean="0"/>
              <a:t>1</a:t>
            </a:fld>
            <a:endParaRPr lang="de-DE"/>
          </a:p>
        </p:txBody>
      </p:sp>
    </p:spTree>
    <p:extLst>
      <p:ext uri="{BB962C8B-B14F-4D97-AF65-F5344CB8AC3E}">
        <p14:creationId xmlns:p14="http://schemas.microsoft.com/office/powerpoint/2010/main" val="3899561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5AC12636-57E2-4B11-8AD5-0F23790BB8E0}" type="slidenum">
              <a:rPr lang="de-DE" smtClean="0"/>
              <a:t>2</a:t>
            </a:fld>
            <a:endParaRPr lang="de-DE"/>
          </a:p>
        </p:txBody>
      </p:sp>
    </p:spTree>
    <p:extLst>
      <p:ext uri="{BB962C8B-B14F-4D97-AF65-F5344CB8AC3E}">
        <p14:creationId xmlns:p14="http://schemas.microsoft.com/office/powerpoint/2010/main" val="3431983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5AC12636-57E2-4B11-8AD5-0F23790BB8E0}" type="slidenum">
              <a:rPr lang="de-DE" smtClean="0"/>
              <a:t>3</a:t>
            </a:fld>
            <a:endParaRPr lang="de-DE"/>
          </a:p>
        </p:txBody>
      </p:sp>
    </p:spTree>
    <p:extLst>
      <p:ext uri="{BB962C8B-B14F-4D97-AF65-F5344CB8AC3E}">
        <p14:creationId xmlns:p14="http://schemas.microsoft.com/office/powerpoint/2010/main" val="2938202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12" name="Textplatzhalter 11"/>
          <p:cNvSpPr>
            <a:spLocks noGrp="1"/>
          </p:cNvSpPr>
          <p:nvPr>
            <p:ph type="body" sz="quarter" idx="11" hasCustomPrompt="1"/>
          </p:nvPr>
        </p:nvSpPr>
        <p:spPr>
          <a:xfrm>
            <a:off x="607784" y="3336537"/>
            <a:ext cx="7137400" cy="444500"/>
          </a:xfrm>
          <a:prstGeom prst="rect">
            <a:avLst/>
          </a:prstGeom>
        </p:spPr>
        <p:txBody>
          <a:bodyPr/>
          <a:lstStyle>
            <a:lvl1pPr marL="0" indent="0">
              <a:buNone/>
              <a:defRPr sz="3000">
                <a:solidFill>
                  <a:schemeClr val="bg1"/>
                </a:solidFill>
              </a:defRPr>
            </a:lvl1pPr>
          </a:lstStyle>
          <a:p>
            <a:pPr lvl="0"/>
            <a:r>
              <a:rPr lang="de-DE" dirty="0" err="1"/>
              <a:t>Subline</a:t>
            </a:r>
            <a:endParaRPr lang="de-DE" dirty="0"/>
          </a:p>
        </p:txBody>
      </p:sp>
      <p:sp>
        <p:nvSpPr>
          <p:cNvPr id="3" name="Textplatzhalter 2"/>
          <p:cNvSpPr>
            <a:spLocks noGrp="1"/>
          </p:cNvSpPr>
          <p:nvPr>
            <p:ph type="body" sz="quarter" idx="13" hasCustomPrompt="1"/>
          </p:nvPr>
        </p:nvSpPr>
        <p:spPr>
          <a:xfrm>
            <a:off x="9918568" y="6435402"/>
            <a:ext cx="1951481" cy="231010"/>
          </a:xfrm>
          <a:prstGeom prst="rect">
            <a:avLst/>
          </a:prstGeom>
        </p:spPr>
        <p:txBody>
          <a:bodyPr/>
          <a:lstStyle>
            <a:lvl1pPr marL="0" marR="0" indent="0" algn="r" defTabSz="685800" rtl="0" eaLnBrk="1" fontAlgn="auto" latinLnBrk="0" hangingPunct="1">
              <a:lnSpc>
                <a:spcPct val="90000"/>
              </a:lnSpc>
              <a:spcBef>
                <a:spcPts val="750"/>
              </a:spcBef>
              <a:spcAft>
                <a:spcPct val="0"/>
              </a:spcAft>
              <a:buClrTx/>
              <a:buSzTx/>
              <a:buFont typeface="Arial" panose="020B0604020202020204" pitchFamily="34" charset="0"/>
              <a:buNone/>
              <a:defRPr sz="1100" baseline="0"/>
            </a:lvl1pPr>
          </a:lstStyle>
          <a:p>
            <a:pPr marL="0" marR="0" lvl="0" indent="0" algn="l" defTabSz="685800" rtl="0" eaLnBrk="1" fontAlgn="auto" latinLnBrk="0" hangingPunct="1">
              <a:lnSpc>
                <a:spcPct val="90000"/>
              </a:lnSpc>
              <a:spcBef>
                <a:spcPts val="750"/>
              </a:spcBef>
              <a:spcAft>
                <a:spcPct val="0"/>
              </a:spcAft>
              <a:buClrTx/>
              <a:buSzTx/>
              <a:buFont typeface="Arial" panose="020B0604020202020204" pitchFamily="34" charset="0"/>
              <a:buNone/>
              <a:defRPr/>
            </a:pPr>
            <a:r>
              <a:rPr lang="de-DE" dirty="0"/>
              <a:t>Verfasser </a:t>
            </a:r>
          </a:p>
        </p:txBody>
      </p:sp>
      <p:sp>
        <p:nvSpPr>
          <p:cNvPr id="14" name="Rechteck 13"/>
          <p:cNvSpPr/>
          <p:nvPr userDrawn="1"/>
        </p:nvSpPr>
        <p:spPr>
          <a:xfrm>
            <a:off x="0" y="6654100"/>
            <a:ext cx="12192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
        <p:nvSpPr>
          <p:cNvPr id="6" name="Titel 5"/>
          <p:cNvSpPr>
            <a:spLocks noGrp="1"/>
          </p:cNvSpPr>
          <p:nvPr>
            <p:ph type="title"/>
          </p:nvPr>
        </p:nvSpPr>
        <p:spPr>
          <a:xfrm>
            <a:off x="607650" y="2675588"/>
            <a:ext cx="9310916" cy="646512"/>
          </a:xfrm>
          <a:prstGeom prst="rect">
            <a:avLst/>
          </a:prstGeom>
        </p:spPr>
        <p:txBody>
          <a:bodyPr/>
          <a:lstStyle>
            <a:lvl1pPr>
              <a:defRPr>
                <a:solidFill>
                  <a:schemeClr val="accent1"/>
                </a:solidFill>
              </a:defRPr>
            </a:lvl1pPr>
          </a:lstStyle>
          <a:p>
            <a:r>
              <a:rPr lang="de-DE" dirty="0"/>
              <a:t>Titelmasterformat durch Klicken bearbeiten</a:t>
            </a:r>
          </a:p>
        </p:txBody>
      </p:sp>
      <p:sp>
        <p:nvSpPr>
          <p:cNvPr id="4" name="Rechteck 3">
            <a:extLst>
              <a:ext uri="{FF2B5EF4-FFF2-40B4-BE49-F238E27FC236}">
                <a16:creationId xmlns:a16="http://schemas.microsoft.com/office/drawing/2014/main" id="{5F7EBEC7-E6EF-53E6-8F09-6D0DB10FE30C}"/>
              </a:ext>
            </a:extLst>
          </p:cNvPr>
          <p:cNvSpPr/>
          <p:nvPr userDrawn="1"/>
        </p:nvSpPr>
        <p:spPr>
          <a:xfrm>
            <a:off x="0" y="6241722"/>
            <a:ext cx="12192000" cy="646511"/>
          </a:xfrm>
          <a:prstGeom prst="rect">
            <a:avLst/>
          </a:prstGeom>
          <a:gradFill>
            <a:gsLst>
              <a:gs pos="0">
                <a:schemeClr val="accent1"/>
              </a:gs>
              <a:gs pos="100000">
                <a:schemeClr val="accent2"/>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solidFill>
                <a:schemeClr val="tx1"/>
              </a:solidFill>
            </a:endParaRPr>
          </a:p>
        </p:txBody>
      </p:sp>
    </p:spTree>
    <p:extLst>
      <p:ext uri="{BB962C8B-B14F-4D97-AF65-F5344CB8AC3E}">
        <p14:creationId xmlns:p14="http://schemas.microsoft.com/office/powerpoint/2010/main" val="3125877591"/>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Gliederung">
    <p:bg>
      <p:bgPr>
        <a:gradFill>
          <a:gsLst>
            <a:gs pos="0">
              <a:schemeClr val="accent1"/>
            </a:gs>
            <a:gs pos="100000">
              <a:schemeClr val="accent2"/>
            </a:gs>
          </a:gsLst>
          <a:path path="circle">
            <a:fillToRect t="100000" r="100000"/>
          </a:path>
        </a:gradFill>
        <a:effectLst/>
      </p:bgPr>
    </p:bg>
    <p:spTree>
      <p:nvGrpSpPr>
        <p:cNvPr id="1" name=""/>
        <p:cNvGrpSpPr/>
        <p:nvPr/>
      </p:nvGrpSpPr>
      <p:grpSpPr>
        <a:xfrm>
          <a:off x="0" y="0"/>
          <a:ext cx="0" cy="0"/>
          <a:chOff x="0" y="0"/>
          <a:chExt cx="0" cy="0"/>
        </a:xfrm>
      </p:grpSpPr>
      <p:sp>
        <p:nvSpPr>
          <p:cNvPr id="6" name="Titel 5"/>
          <p:cNvSpPr>
            <a:spLocks noGrp="1"/>
          </p:cNvSpPr>
          <p:nvPr>
            <p:ph type="title" hasCustomPrompt="1"/>
          </p:nvPr>
        </p:nvSpPr>
        <p:spPr>
          <a:xfrm>
            <a:off x="594952" y="490892"/>
            <a:ext cx="7182851" cy="548639"/>
          </a:xfrm>
          <a:prstGeom prst="rect">
            <a:avLst/>
          </a:prstGeom>
        </p:spPr>
        <p:txBody>
          <a:bodyPr lIns="0" tIns="0" rIns="0" bIns="0"/>
          <a:lstStyle>
            <a:lvl1pPr>
              <a:defRPr spc="50" baseline="0">
                <a:solidFill>
                  <a:srgbClr val="FFFFFF"/>
                </a:solidFill>
              </a:defRPr>
            </a:lvl1pPr>
          </a:lstStyle>
          <a:p>
            <a:r>
              <a:rPr lang="de-DE" dirty="0"/>
              <a:t>INHALT</a:t>
            </a:r>
          </a:p>
        </p:txBody>
      </p:sp>
      <p:sp>
        <p:nvSpPr>
          <p:cNvPr id="9" name="Foliennummernplatzhalter 8"/>
          <p:cNvSpPr>
            <a:spLocks noGrp="1"/>
          </p:cNvSpPr>
          <p:nvPr>
            <p:ph type="sldNum" sz="quarter" idx="20"/>
          </p:nvPr>
        </p:nvSpPr>
        <p:spPr>
          <a:xfrm>
            <a:off x="9852659" y="6446134"/>
            <a:ext cx="1751965" cy="184667"/>
          </a:xfrm>
          <a:prstGeom prst="rect">
            <a:avLst/>
          </a:prstGeom>
        </p:spPr>
        <p:txBody>
          <a:bodyPr lIns="0" rIns="0"/>
          <a:lstStyle>
            <a:lvl1pPr>
              <a:defRPr>
                <a:solidFill>
                  <a:srgbClr val="FFFFFF"/>
                </a:solidFill>
                <a:latin typeface="+mj-lt"/>
              </a:defRPr>
            </a:lvl1pPr>
          </a:lstStyle>
          <a:p>
            <a:fld id="{5190AAD0-22B2-423C-AAF0-27D56868790C}" type="slidenum">
              <a:rPr lang="de-DE" smtClean="0"/>
              <a:pPr/>
              <a:t>‹Nr.›</a:t>
            </a:fld>
            <a:endParaRPr lang="de-DE" dirty="0"/>
          </a:p>
        </p:txBody>
      </p:sp>
      <p:sp>
        <p:nvSpPr>
          <p:cNvPr id="10" name="Inhaltsplatzhalter 20"/>
          <p:cNvSpPr>
            <a:spLocks noGrp="1"/>
          </p:cNvSpPr>
          <p:nvPr>
            <p:ph sz="quarter" idx="18" hasCustomPrompt="1"/>
          </p:nvPr>
        </p:nvSpPr>
        <p:spPr>
          <a:xfrm>
            <a:off x="594949" y="1277617"/>
            <a:ext cx="11009675" cy="4856483"/>
          </a:xfrm>
          <a:prstGeom prst="rect">
            <a:avLst/>
          </a:prstGeom>
        </p:spPr>
        <p:txBody>
          <a:bodyPr lIns="0" tIns="0" rIns="0" bIns="0"/>
          <a:lstStyle>
            <a:lvl1pPr marL="0" indent="-182563">
              <a:lnSpc>
                <a:spcPts val="4000"/>
              </a:lnSpc>
              <a:spcBef>
                <a:spcPts val="0"/>
              </a:spcBef>
              <a:buClr>
                <a:schemeClr val="bg1"/>
              </a:buClr>
              <a:buFont typeface="Arial" panose="020B0604020202020204" pitchFamily="34" charset="0"/>
              <a:buChar char="•"/>
              <a:defRPr sz="3000">
                <a:solidFill>
                  <a:srgbClr val="FFFFFF"/>
                </a:solidFill>
              </a:defRPr>
            </a:lvl1pPr>
            <a:lvl2pPr marL="685800" indent="-342900">
              <a:buClr>
                <a:schemeClr val="bg1"/>
              </a:buClr>
              <a:buFont typeface="Arial" panose="020B0604020202020204" pitchFamily="34" charset="0"/>
              <a:buChar char="•"/>
              <a:defRPr>
                <a:solidFill>
                  <a:srgbClr val="FFFFFF"/>
                </a:solidFill>
              </a:defRPr>
            </a:lvl2pPr>
            <a:lvl3pPr marL="914400" indent="-228600">
              <a:buClr>
                <a:schemeClr val="bg1"/>
              </a:buClr>
              <a:buFont typeface="Arial" panose="020B0604020202020204" pitchFamily="34" charset="0"/>
              <a:buChar char="•"/>
              <a:defRPr>
                <a:solidFill>
                  <a:srgbClr val="FFFFFF"/>
                </a:solidFill>
              </a:defRPr>
            </a:lvl3pPr>
            <a:lvl4pPr marL="1371600" indent="-342900">
              <a:buFont typeface="+mj-lt"/>
              <a:buAutoNum type="arabicPeriod"/>
              <a:defRPr/>
            </a:lvl4pPr>
            <a:lvl5pPr marL="1714500" indent="-342900">
              <a:buFont typeface="+mj-lt"/>
              <a:buAutoNum type="arabicPeriod"/>
              <a:defRPr/>
            </a:lvl5pPr>
          </a:lstStyle>
          <a:p>
            <a:pPr lvl="0"/>
            <a:r>
              <a:rPr lang="de-DE" dirty="0"/>
              <a:t>Textmasterformat bearbeiten</a:t>
            </a:r>
          </a:p>
          <a:p>
            <a:pPr lvl="1"/>
            <a:r>
              <a:rPr lang="de-DE" dirty="0"/>
              <a:t>Zweite Ebene</a:t>
            </a:r>
          </a:p>
          <a:p>
            <a:pPr lvl="2"/>
            <a:r>
              <a:rPr lang="de-DE" dirty="0"/>
              <a:t>Dritte Ebene</a:t>
            </a:r>
          </a:p>
        </p:txBody>
      </p:sp>
      <p:sp>
        <p:nvSpPr>
          <p:cNvPr id="2" name="Textfeld 1">
            <a:extLst>
              <a:ext uri="{FF2B5EF4-FFF2-40B4-BE49-F238E27FC236}">
                <a16:creationId xmlns:a16="http://schemas.microsoft.com/office/drawing/2014/main" id="{0DEED428-7635-CF6D-9386-9F1C7FF2E147}"/>
              </a:ext>
            </a:extLst>
          </p:cNvPr>
          <p:cNvSpPr txBox="1"/>
          <p:nvPr userDrawn="1"/>
        </p:nvSpPr>
        <p:spPr>
          <a:xfrm>
            <a:off x="594949" y="6446135"/>
            <a:ext cx="5181600" cy="184666"/>
          </a:xfrm>
          <a:prstGeom prst="rect">
            <a:avLst/>
          </a:prstGeom>
          <a:noFill/>
        </p:spPr>
        <p:txBody>
          <a:bodyPr wrap="square" lIns="0" tIns="0" rIns="0" bIns="0" rtlCol="0">
            <a:spAutoFit/>
          </a:bodyPr>
          <a:lstStyle/>
          <a:p>
            <a:pPr defTabSz="823509"/>
            <a:r>
              <a:rPr lang="de-DE" sz="1200" dirty="0" err="1">
                <a:solidFill>
                  <a:prstClr val="white"/>
                </a:solidFill>
                <a:latin typeface="Arial" panose="020B0604020202020204" pitchFamily="34" charset="0"/>
                <a:ea typeface="Calibri"/>
                <a:cs typeface="Arial" panose="020B0604020202020204" pitchFamily="34" charset="0"/>
              </a:rPr>
              <a:t>Social</a:t>
            </a:r>
            <a:r>
              <a:rPr lang="de-DE" sz="1200" dirty="0">
                <a:solidFill>
                  <a:prstClr val="white"/>
                </a:solidFill>
                <a:latin typeface="Arial" panose="020B0604020202020204" pitchFamily="34" charset="0"/>
                <a:ea typeface="Calibri"/>
                <a:cs typeface="Arial" panose="020B0604020202020204" pitchFamily="34" charset="0"/>
              </a:rPr>
              <a:t> Engineering: Schutz vor Manipulation und Identitätsdiebstahl</a:t>
            </a:r>
          </a:p>
        </p:txBody>
      </p:sp>
    </p:spTree>
    <p:extLst>
      <p:ext uri="{BB962C8B-B14F-4D97-AF65-F5344CB8AC3E}">
        <p14:creationId xmlns:p14="http://schemas.microsoft.com/office/powerpoint/2010/main" val="227358340"/>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Inhalt">
    <p:spTree>
      <p:nvGrpSpPr>
        <p:cNvPr id="1" name=""/>
        <p:cNvGrpSpPr/>
        <p:nvPr/>
      </p:nvGrpSpPr>
      <p:grpSpPr>
        <a:xfrm>
          <a:off x="0" y="0"/>
          <a:ext cx="0" cy="0"/>
          <a:chOff x="0" y="0"/>
          <a:chExt cx="0" cy="0"/>
        </a:xfrm>
      </p:grpSpPr>
      <p:sp>
        <p:nvSpPr>
          <p:cNvPr id="39" name="Bildplatzhalter 38">
            <a:extLst>
              <a:ext uri="{FF2B5EF4-FFF2-40B4-BE49-F238E27FC236}">
                <a16:creationId xmlns:a16="http://schemas.microsoft.com/office/drawing/2014/main" id="{C763A82C-3C9C-D594-568E-5B7994815C8B}"/>
              </a:ext>
            </a:extLst>
          </p:cNvPr>
          <p:cNvSpPr>
            <a:spLocks noGrp="1"/>
          </p:cNvSpPr>
          <p:nvPr>
            <p:ph type="pic" sz="quarter" idx="21"/>
          </p:nvPr>
        </p:nvSpPr>
        <p:spPr>
          <a:xfrm>
            <a:off x="8277226" y="-845448"/>
            <a:ext cx="6292104" cy="6286124"/>
          </a:xfrm>
          <a:prstGeom prst="ellipse">
            <a:avLst/>
          </a:prstGeom>
          <a:noFill/>
          <a:ln>
            <a:noFill/>
          </a:ln>
        </p:spPr>
        <p:txBody>
          <a:bodyPr anchor="ctr" anchorCtr="0"/>
          <a:lstStyle>
            <a:lvl1pPr marL="0" indent="0" algn="ctr">
              <a:buNone/>
              <a:defRPr/>
            </a:lvl1pPr>
          </a:lstStyle>
          <a:p>
            <a:endParaRPr lang="de-DE"/>
          </a:p>
        </p:txBody>
      </p:sp>
      <p:sp>
        <p:nvSpPr>
          <p:cNvPr id="13" name="Rechteck 12"/>
          <p:cNvSpPr/>
          <p:nvPr userDrawn="1"/>
        </p:nvSpPr>
        <p:spPr>
          <a:xfrm>
            <a:off x="0" y="6241722"/>
            <a:ext cx="12192000" cy="755347"/>
          </a:xfrm>
          <a:prstGeom prst="rect">
            <a:avLst/>
          </a:prstGeom>
          <a:gradFill>
            <a:gsLst>
              <a:gs pos="0">
                <a:schemeClr val="accent1"/>
              </a:gs>
              <a:gs pos="100000">
                <a:schemeClr val="accent2"/>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solidFill>
                <a:schemeClr val="tx1"/>
              </a:solidFill>
            </a:endParaRPr>
          </a:p>
        </p:txBody>
      </p:sp>
      <p:sp>
        <p:nvSpPr>
          <p:cNvPr id="21" name="Inhaltsplatzhalter 20"/>
          <p:cNvSpPr>
            <a:spLocks noGrp="1"/>
          </p:cNvSpPr>
          <p:nvPr>
            <p:ph sz="quarter" idx="18" hasCustomPrompt="1"/>
          </p:nvPr>
        </p:nvSpPr>
        <p:spPr>
          <a:xfrm>
            <a:off x="594949" y="1277617"/>
            <a:ext cx="7480663" cy="4382039"/>
          </a:xfrm>
          <a:prstGeom prst="rect">
            <a:avLst/>
          </a:prstGeom>
        </p:spPr>
        <p:txBody>
          <a:bodyPr lIns="0" tIns="0" rIns="0" bIns="0">
            <a:noAutofit/>
          </a:bodyPr>
          <a:lstStyle>
            <a:lvl1pPr marL="0">
              <a:lnSpc>
                <a:spcPts val="2800"/>
              </a:lnSpc>
              <a:spcBef>
                <a:spcPts val="0"/>
              </a:spcBef>
              <a:spcAft>
                <a:spcPts val="1200"/>
              </a:spcAft>
              <a:defRPr sz="2000"/>
            </a:lvl1pPr>
          </a:lstStyle>
          <a:p>
            <a:pPr lvl="0"/>
            <a:r>
              <a:rPr lang="de-DE" dirty="0"/>
              <a:t>Textmasterformat bearbeiten</a:t>
            </a:r>
          </a:p>
          <a:p>
            <a:pPr lvl="1"/>
            <a:r>
              <a:rPr lang="de-DE" dirty="0"/>
              <a:t>Zweite Ebene</a:t>
            </a:r>
          </a:p>
          <a:p>
            <a:pPr lvl="2"/>
            <a:r>
              <a:rPr lang="de-DE" dirty="0"/>
              <a:t>Dritte Ebene</a:t>
            </a:r>
          </a:p>
        </p:txBody>
      </p:sp>
      <p:sp>
        <p:nvSpPr>
          <p:cNvPr id="6" name="Titel 5"/>
          <p:cNvSpPr>
            <a:spLocks noGrp="1"/>
          </p:cNvSpPr>
          <p:nvPr>
            <p:ph type="title" hasCustomPrompt="1"/>
          </p:nvPr>
        </p:nvSpPr>
        <p:spPr>
          <a:xfrm>
            <a:off x="594952" y="490892"/>
            <a:ext cx="7480660" cy="755347"/>
          </a:xfrm>
          <a:prstGeom prst="rect">
            <a:avLst/>
          </a:prstGeom>
        </p:spPr>
        <p:txBody>
          <a:bodyPr lIns="0" tIns="0" rIns="0" bIns="0"/>
          <a:lstStyle>
            <a:lvl1pPr>
              <a:defRPr>
                <a:solidFill>
                  <a:schemeClr val="accent1"/>
                </a:solidFill>
              </a:defRPr>
            </a:lvl1pPr>
          </a:lstStyle>
          <a:p>
            <a:r>
              <a:rPr lang="de-DE" dirty="0"/>
              <a:t>Titelmasterformat durch Klicken bearbeiten</a:t>
            </a:r>
          </a:p>
        </p:txBody>
      </p:sp>
      <p:sp>
        <p:nvSpPr>
          <p:cNvPr id="9" name="Foliennummernplatzhalter 8"/>
          <p:cNvSpPr>
            <a:spLocks noGrp="1"/>
          </p:cNvSpPr>
          <p:nvPr>
            <p:ph type="sldNum" sz="quarter" idx="20"/>
          </p:nvPr>
        </p:nvSpPr>
        <p:spPr>
          <a:xfrm>
            <a:off x="9905999" y="6449576"/>
            <a:ext cx="1698626" cy="184666"/>
          </a:xfrm>
          <a:prstGeom prst="rect">
            <a:avLst/>
          </a:prstGeom>
        </p:spPr>
        <p:txBody>
          <a:bodyPr lIns="0" tIns="0" rIns="0" bIns="0"/>
          <a:lstStyle>
            <a:lvl1pPr>
              <a:defRPr>
                <a:solidFill>
                  <a:schemeClr val="bg1"/>
                </a:solidFill>
                <a:latin typeface="+mj-lt"/>
              </a:defRPr>
            </a:lvl1pPr>
          </a:lstStyle>
          <a:p>
            <a:fld id="{5190AAD0-22B2-423C-AAF0-27D56868790C}" type="slidenum">
              <a:rPr lang="de-DE" smtClean="0"/>
              <a:pPr/>
              <a:t>‹Nr.›</a:t>
            </a:fld>
            <a:endParaRPr lang="de-DE" dirty="0"/>
          </a:p>
        </p:txBody>
      </p:sp>
      <p:sp>
        <p:nvSpPr>
          <p:cNvPr id="5" name="Textfeld 4">
            <a:extLst>
              <a:ext uri="{FF2B5EF4-FFF2-40B4-BE49-F238E27FC236}">
                <a16:creationId xmlns:a16="http://schemas.microsoft.com/office/drawing/2014/main" id="{BD64954A-01E1-152E-B5E4-C5FB89D17E78}"/>
              </a:ext>
            </a:extLst>
          </p:cNvPr>
          <p:cNvSpPr txBox="1"/>
          <p:nvPr userDrawn="1"/>
        </p:nvSpPr>
        <p:spPr>
          <a:xfrm>
            <a:off x="594949" y="6449575"/>
            <a:ext cx="5181600" cy="184666"/>
          </a:xfrm>
          <a:prstGeom prst="rect">
            <a:avLst/>
          </a:prstGeom>
          <a:noFill/>
        </p:spPr>
        <p:txBody>
          <a:bodyPr wrap="square" lIns="0" tIns="0" rIns="0" bIns="0" rtlCol="0">
            <a:spAutoFit/>
          </a:bodyPr>
          <a:lstStyle/>
          <a:p>
            <a:pPr defTabSz="823509"/>
            <a:r>
              <a:rPr lang="de-DE" sz="1200" dirty="0" err="1">
                <a:solidFill>
                  <a:prstClr val="white"/>
                </a:solidFill>
                <a:latin typeface="Arial" panose="020B0604020202020204" pitchFamily="34" charset="0"/>
                <a:ea typeface="Calibri"/>
                <a:cs typeface="Arial" panose="020B0604020202020204" pitchFamily="34" charset="0"/>
              </a:rPr>
              <a:t>Social</a:t>
            </a:r>
            <a:r>
              <a:rPr lang="de-DE" sz="1200" dirty="0">
                <a:solidFill>
                  <a:prstClr val="white"/>
                </a:solidFill>
                <a:latin typeface="Arial" panose="020B0604020202020204" pitchFamily="34" charset="0"/>
                <a:ea typeface="Calibri"/>
                <a:cs typeface="Arial" panose="020B0604020202020204" pitchFamily="34" charset="0"/>
              </a:rPr>
              <a:t> Engineering: Schutz vor Manipulation und Identitätsdiebstahl</a:t>
            </a:r>
          </a:p>
        </p:txBody>
      </p:sp>
      <p:grpSp>
        <p:nvGrpSpPr>
          <p:cNvPr id="36" name="Gruppieren 35">
            <a:extLst>
              <a:ext uri="{FF2B5EF4-FFF2-40B4-BE49-F238E27FC236}">
                <a16:creationId xmlns:a16="http://schemas.microsoft.com/office/drawing/2014/main" id="{6626B30A-0067-5EE7-7BD8-36D61402B448}"/>
              </a:ext>
            </a:extLst>
          </p:cNvPr>
          <p:cNvGrpSpPr/>
          <p:nvPr userDrawn="1"/>
        </p:nvGrpSpPr>
        <p:grpSpPr>
          <a:xfrm>
            <a:off x="11216309" y="371863"/>
            <a:ext cx="778840" cy="590549"/>
            <a:chOff x="9629292" y="1643048"/>
            <a:chExt cx="778840" cy="590549"/>
          </a:xfrm>
        </p:grpSpPr>
        <p:sp>
          <p:nvSpPr>
            <p:cNvPr id="37" name="Freihandform: Form 36">
              <a:extLst>
                <a:ext uri="{FF2B5EF4-FFF2-40B4-BE49-F238E27FC236}">
                  <a16:creationId xmlns:a16="http://schemas.microsoft.com/office/drawing/2014/main" id="{C0DEFEB9-4588-EB69-CA13-64C8AC3E630E}"/>
                </a:ext>
              </a:extLst>
            </p:cNvPr>
            <p:cNvSpPr/>
            <p:nvPr/>
          </p:nvSpPr>
          <p:spPr>
            <a:xfrm>
              <a:off x="10074343" y="1745752"/>
              <a:ext cx="282437" cy="239643"/>
            </a:xfrm>
            <a:custGeom>
              <a:avLst/>
              <a:gdLst>
                <a:gd name="connsiteX0" fmla="*/ 88095 w 282437"/>
                <a:gd name="connsiteY0" fmla="*/ 187997 h 239643"/>
                <a:gd name="connsiteX1" fmla="*/ 175400 w 282437"/>
                <a:gd name="connsiteY1" fmla="*/ 9218 h 239643"/>
                <a:gd name="connsiteX2" fmla="*/ 28227 w 282437"/>
                <a:gd name="connsiteY2" fmla="*/ 97383 h 239643"/>
                <a:gd name="connsiteX3" fmla="*/ 260212 w 282437"/>
                <a:gd name="connsiteY3" fmla="*/ 168405 h 239643"/>
                <a:gd name="connsiteX4" fmla="*/ 88095 w 282437"/>
                <a:gd name="connsiteY4" fmla="*/ 187997 h 2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437" h="239643">
                  <a:moveTo>
                    <a:pt x="88095" y="187997"/>
                  </a:moveTo>
                  <a:cubicBezTo>
                    <a:pt x="-159432" y="60701"/>
                    <a:pt x="195356" y="-29966"/>
                    <a:pt x="175400" y="9218"/>
                  </a:cubicBezTo>
                  <a:cubicBezTo>
                    <a:pt x="155445" y="48402"/>
                    <a:pt x="10766" y="55749"/>
                    <a:pt x="28227" y="97383"/>
                  </a:cubicBezTo>
                  <a:cubicBezTo>
                    <a:pt x="45688" y="139017"/>
                    <a:pt x="215312" y="129220"/>
                    <a:pt x="260212" y="168405"/>
                  </a:cubicBezTo>
                  <a:cubicBezTo>
                    <a:pt x="305111" y="207589"/>
                    <a:pt x="297629" y="295754"/>
                    <a:pt x="88095" y="187997"/>
                  </a:cubicBezTo>
                  <a:close/>
                </a:path>
              </a:pathLst>
            </a:custGeom>
            <a:solidFill>
              <a:srgbClr val="FFFFFF"/>
            </a:solidFill>
            <a:ln w="9525" cap="flat">
              <a:noFill/>
              <a:prstDash val="solid"/>
              <a:miter/>
            </a:ln>
          </p:spPr>
          <p:txBody>
            <a:bodyPr rtlCol="0" anchor="ctr"/>
            <a:lstStyle/>
            <a:p>
              <a:endParaRPr lang="de-DE"/>
            </a:p>
          </p:txBody>
        </p:sp>
        <p:sp>
          <p:nvSpPr>
            <p:cNvPr id="38" name="Freihandform: Form 37">
              <a:extLst>
                <a:ext uri="{FF2B5EF4-FFF2-40B4-BE49-F238E27FC236}">
                  <a16:creationId xmlns:a16="http://schemas.microsoft.com/office/drawing/2014/main" id="{A133046C-5F97-7F61-8C58-D30F6202EDA1}"/>
                </a:ext>
              </a:extLst>
            </p:cNvPr>
            <p:cNvSpPr/>
            <p:nvPr/>
          </p:nvSpPr>
          <p:spPr>
            <a:xfrm>
              <a:off x="9680643" y="1745752"/>
              <a:ext cx="282436" cy="239643"/>
            </a:xfrm>
            <a:custGeom>
              <a:avLst/>
              <a:gdLst>
                <a:gd name="connsiteX0" fmla="*/ 194343 w 282436"/>
                <a:gd name="connsiteY0" fmla="*/ 187997 h 239643"/>
                <a:gd name="connsiteX1" fmla="*/ 107036 w 282436"/>
                <a:gd name="connsiteY1" fmla="*/ 9218 h 239643"/>
                <a:gd name="connsiteX2" fmla="*/ 254209 w 282436"/>
                <a:gd name="connsiteY2" fmla="*/ 97383 h 239643"/>
                <a:gd name="connsiteX3" fmla="*/ 22226 w 282436"/>
                <a:gd name="connsiteY3" fmla="*/ 168405 h 239643"/>
                <a:gd name="connsiteX4" fmla="*/ 194343 w 282436"/>
                <a:gd name="connsiteY4" fmla="*/ 187997 h 2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436" h="239643">
                  <a:moveTo>
                    <a:pt x="194343" y="187997"/>
                  </a:moveTo>
                  <a:cubicBezTo>
                    <a:pt x="441869" y="60701"/>
                    <a:pt x="87082" y="-29966"/>
                    <a:pt x="107036" y="9218"/>
                  </a:cubicBezTo>
                  <a:cubicBezTo>
                    <a:pt x="126992" y="48402"/>
                    <a:pt x="271670" y="55749"/>
                    <a:pt x="254209" y="97383"/>
                  </a:cubicBezTo>
                  <a:cubicBezTo>
                    <a:pt x="236748" y="139017"/>
                    <a:pt x="67126" y="129220"/>
                    <a:pt x="22226" y="168405"/>
                  </a:cubicBezTo>
                  <a:cubicBezTo>
                    <a:pt x="-22675" y="207589"/>
                    <a:pt x="-15191" y="295754"/>
                    <a:pt x="194343" y="187997"/>
                  </a:cubicBezTo>
                  <a:close/>
                </a:path>
              </a:pathLst>
            </a:custGeom>
            <a:solidFill>
              <a:srgbClr val="FFFFFF"/>
            </a:solidFill>
            <a:ln w="9525" cap="flat">
              <a:noFill/>
              <a:prstDash val="solid"/>
              <a:miter/>
            </a:ln>
          </p:spPr>
          <p:txBody>
            <a:bodyPr rtlCol="0" anchor="ctr"/>
            <a:lstStyle/>
            <a:p>
              <a:endParaRPr lang="de-DE"/>
            </a:p>
          </p:txBody>
        </p:sp>
        <p:sp>
          <p:nvSpPr>
            <p:cNvPr id="40" name="Freihandform: Form 39">
              <a:extLst>
                <a:ext uri="{FF2B5EF4-FFF2-40B4-BE49-F238E27FC236}">
                  <a16:creationId xmlns:a16="http://schemas.microsoft.com/office/drawing/2014/main" id="{ED2A3951-C389-A64C-CCA5-5830F051BD78}"/>
                </a:ext>
              </a:extLst>
            </p:cNvPr>
            <p:cNvSpPr/>
            <p:nvPr/>
          </p:nvSpPr>
          <p:spPr>
            <a:xfrm>
              <a:off x="10005874" y="1711517"/>
              <a:ext cx="402258" cy="453610"/>
            </a:xfrm>
            <a:custGeom>
              <a:avLst/>
              <a:gdLst>
                <a:gd name="connsiteX0" fmla="*/ 103312 w 402258"/>
                <a:gd name="connsiteY0" fmla="*/ 333252 h 453610"/>
                <a:gd name="connsiteX1" fmla="*/ 186862 w 402258"/>
                <a:gd name="connsiteY1" fmla="*/ 7211 h 453610"/>
                <a:gd name="connsiteX2" fmla="*/ 49004 w 402258"/>
                <a:gd name="connsiteY2" fmla="*/ 155787 h 453610"/>
                <a:gd name="connsiteX3" fmla="*/ 374850 w 402258"/>
                <a:gd name="connsiteY3" fmla="*/ 341506 h 453610"/>
                <a:gd name="connsiteX4" fmla="*/ 103312 w 402258"/>
                <a:gd name="connsiteY4" fmla="*/ 333252 h 453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258" h="453610">
                  <a:moveTo>
                    <a:pt x="103312" y="333252"/>
                  </a:moveTo>
                  <a:cubicBezTo>
                    <a:pt x="-167392" y="105436"/>
                    <a:pt x="178507" y="-34060"/>
                    <a:pt x="186862" y="7211"/>
                  </a:cubicBezTo>
                  <a:cubicBezTo>
                    <a:pt x="195217" y="48482"/>
                    <a:pt x="11407" y="31973"/>
                    <a:pt x="49004" y="155787"/>
                  </a:cubicBezTo>
                  <a:cubicBezTo>
                    <a:pt x="86602" y="279599"/>
                    <a:pt x="299655" y="275472"/>
                    <a:pt x="374850" y="341506"/>
                  </a:cubicBezTo>
                  <a:cubicBezTo>
                    <a:pt x="450046" y="407539"/>
                    <a:pt x="374015" y="561068"/>
                    <a:pt x="103312" y="333252"/>
                  </a:cubicBezTo>
                  <a:close/>
                </a:path>
              </a:pathLst>
            </a:custGeom>
            <a:solidFill>
              <a:srgbClr val="DEFF14"/>
            </a:solidFill>
            <a:ln w="9525" cap="flat">
              <a:noFill/>
              <a:prstDash val="solid"/>
              <a:miter/>
            </a:ln>
          </p:spPr>
          <p:txBody>
            <a:bodyPr rtlCol="0" anchor="ctr"/>
            <a:lstStyle/>
            <a:p>
              <a:endParaRPr lang="de-DE"/>
            </a:p>
          </p:txBody>
        </p:sp>
        <p:sp>
          <p:nvSpPr>
            <p:cNvPr id="41" name="Freihandform: Form 40">
              <a:extLst>
                <a:ext uri="{FF2B5EF4-FFF2-40B4-BE49-F238E27FC236}">
                  <a16:creationId xmlns:a16="http://schemas.microsoft.com/office/drawing/2014/main" id="{9390686D-29F3-BD2D-161D-08FA163F4D22}"/>
                </a:ext>
              </a:extLst>
            </p:cNvPr>
            <p:cNvSpPr/>
            <p:nvPr/>
          </p:nvSpPr>
          <p:spPr>
            <a:xfrm>
              <a:off x="9629292" y="1711517"/>
              <a:ext cx="402258" cy="453610"/>
            </a:xfrm>
            <a:custGeom>
              <a:avLst/>
              <a:gdLst>
                <a:gd name="connsiteX0" fmla="*/ 298947 w 402258"/>
                <a:gd name="connsiteY0" fmla="*/ 333252 h 453610"/>
                <a:gd name="connsiteX1" fmla="*/ 215397 w 402258"/>
                <a:gd name="connsiteY1" fmla="*/ 7211 h 453610"/>
                <a:gd name="connsiteX2" fmla="*/ 353255 w 402258"/>
                <a:gd name="connsiteY2" fmla="*/ 155787 h 453610"/>
                <a:gd name="connsiteX3" fmla="*/ 27408 w 402258"/>
                <a:gd name="connsiteY3" fmla="*/ 341506 h 453610"/>
                <a:gd name="connsiteX4" fmla="*/ 298947 w 402258"/>
                <a:gd name="connsiteY4" fmla="*/ 333252 h 453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258" h="453610">
                  <a:moveTo>
                    <a:pt x="298947" y="333252"/>
                  </a:moveTo>
                  <a:cubicBezTo>
                    <a:pt x="569651" y="105436"/>
                    <a:pt x="223752" y="-34060"/>
                    <a:pt x="215397" y="7211"/>
                  </a:cubicBezTo>
                  <a:cubicBezTo>
                    <a:pt x="207042" y="48482"/>
                    <a:pt x="390852" y="31973"/>
                    <a:pt x="353255" y="155787"/>
                  </a:cubicBezTo>
                  <a:cubicBezTo>
                    <a:pt x="315657" y="279599"/>
                    <a:pt x="102604" y="275472"/>
                    <a:pt x="27408" y="341506"/>
                  </a:cubicBezTo>
                  <a:cubicBezTo>
                    <a:pt x="-47787" y="407539"/>
                    <a:pt x="28244" y="561068"/>
                    <a:pt x="298947" y="333252"/>
                  </a:cubicBezTo>
                  <a:close/>
                </a:path>
              </a:pathLst>
            </a:custGeom>
            <a:solidFill>
              <a:srgbClr val="DEFF14"/>
            </a:solidFill>
            <a:ln w="9525" cap="flat">
              <a:noFill/>
              <a:prstDash val="solid"/>
              <a:miter/>
            </a:ln>
          </p:spPr>
          <p:txBody>
            <a:bodyPr rtlCol="0" anchor="ctr"/>
            <a:lstStyle/>
            <a:p>
              <a:endParaRPr lang="de-DE"/>
            </a:p>
          </p:txBody>
        </p:sp>
        <p:sp>
          <p:nvSpPr>
            <p:cNvPr id="42" name="Freihandform: Form 41">
              <a:extLst>
                <a:ext uri="{FF2B5EF4-FFF2-40B4-BE49-F238E27FC236}">
                  <a16:creationId xmlns:a16="http://schemas.microsoft.com/office/drawing/2014/main" id="{7DACF37B-E674-57C1-4AB3-304D8153C15C}"/>
                </a:ext>
              </a:extLst>
            </p:cNvPr>
            <p:cNvSpPr/>
            <p:nvPr/>
          </p:nvSpPr>
          <p:spPr>
            <a:xfrm>
              <a:off x="9963080" y="2019630"/>
              <a:ext cx="111263" cy="111263"/>
            </a:xfrm>
            <a:custGeom>
              <a:avLst/>
              <a:gdLst>
                <a:gd name="connsiteX0" fmla="*/ 111263 w 111263"/>
                <a:gd name="connsiteY0" fmla="*/ 55632 h 111263"/>
                <a:gd name="connsiteX1" fmla="*/ 55632 w 111263"/>
                <a:gd name="connsiteY1" fmla="*/ 111263 h 111263"/>
                <a:gd name="connsiteX2" fmla="*/ 0 w 111263"/>
                <a:gd name="connsiteY2" fmla="*/ 55632 h 111263"/>
                <a:gd name="connsiteX3" fmla="*/ 55632 w 111263"/>
                <a:gd name="connsiteY3" fmla="*/ 0 h 111263"/>
                <a:gd name="connsiteX4" fmla="*/ 111263 w 111263"/>
                <a:gd name="connsiteY4" fmla="*/ 55632 h 111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63" h="111263">
                  <a:moveTo>
                    <a:pt x="111263" y="55632"/>
                  </a:moveTo>
                  <a:cubicBezTo>
                    <a:pt x="111263" y="86356"/>
                    <a:pt x="86356" y="111263"/>
                    <a:pt x="55632" y="111263"/>
                  </a:cubicBezTo>
                  <a:cubicBezTo>
                    <a:pt x="24907" y="111263"/>
                    <a:pt x="0" y="86356"/>
                    <a:pt x="0" y="55632"/>
                  </a:cubicBezTo>
                  <a:cubicBezTo>
                    <a:pt x="0" y="24907"/>
                    <a:pt x="24907" y="0"/>
                    <a:pt x="55632" y="0"/>
                  </a:cubicBezTo>
                  <a:cubicBezTo>
                    <a:pt x="86356" y="0"/>
                    <a:pt x="111263" y="24907"/>
                    <a:pt x="111263" y="55632"/>
                  </a:cubicBezTo>
                  <a:close/>
                </a:path>
              </a:pathLst>
            </a:custGeom>
            <a:solidFill>
              <a:srgbClr val="DEFF14"/>
            </a:solidFill>
            <a:ln w="9525" cap="flat">
              <a:noFill/>
              <a:prstDash val="solid"/>
              <a:miter/>
            </a:ln>
          </p:spPr>
          <p:txBody>
            <a:bodyPr rtlCol="0" anchor="ctr"/>
            <a:lstStyle/>
            <a:p>
              <a:endParaRPr lang="de-DE"/>
            </a:p>
          </p:txBody>
        </p:sp>
        <p:sp>
          <p:nvSpPr>
            <p:cNvPr id="43" name="Freihandform: Form 42">
              <a:extLst>
                <a:ext uri="{FF2B5EF4-FFF2-40B4-BE49-F238E27FC236}">
                  <a16:creationId xmlns:a16="http://schemas.microsoft.com/office/drawing/2014/main" id="{0E5F821F-A9F7-F23B-614E-6BB40A69D4D2}"/>
                </a:ext>
              </a:extLst>
            </p:cNvPr>
            <p:cNvSpPr/>
            <p:nvPr/>
          </p:nvSpPr>
          <p:spPr>
            <a:xfrm>
              <a:off x="9980198" y="2156569"/>
              <a:ext cx="77028" cy="77028"/>
            </a:xfrm>
            <a:custGeom>
              <a:avLst/>
              <a:gdLst>
                <a:gd name="connsiteX0" fmla="*/ 77028 w 77028"/>
                <a:gd name="connsiteY0" fmla="*/ 38514 h 77028"/>
                <a:gd name="connsiteX1" fmla="*/ 38514 w 77028"/>
                <a:gd name="connsiteY1" fmla="*/ 77028 h 77028"/>
                <a:gd name="connsiteX2" fmla="*/ 0 w 77028"/>
                <a:gd name="connsiteY2" fmla="*/ 38514 h 77028"/>
                <a:gd name="connsiteX3" fmla="*/ 38514 w 77028"/>
                <a:gd name="connsiteY3" fmla="*/ 0 h 77028"/>
                <a:gd name="connsiteX4" fmla="*/ 77028 w 77028"/>
                <a:gd name="connsiteY4" fmla="*/ 38514 h 77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28" h="77028">
                  <a:moveTo>
                    <a:pt x="77028" y="38514"/>
                  </a:moveTo>
                  <a:cubicBezTo>
                    <a:pt x="77028" y="59785"/>
                    <a:pt x="59785" y="77028"/>
                    <a:pt x="38514" y="77028"/>
                  </a:cubicBezTo>
                  <a:cubicBezTo>
                    <a:pt x="17243" y="77028"/>
                    <a:pt x="0" y="59785"/>
                    <a:pt x="0" y="38514"/>
                  </a:cubicBezTo>
                  <a:cubicBezTo>
                    <a:pt x="0" y="17243"/>
                    <a:pt x="17243" y="0"/>
                    <a:pt x="38514" y="0"/>
                  </a:cubicBezTo>
                  <a:cubicBezTo>
                    <a:pt x="59785" y="0"/>
                    <a:pt x="77028" y="17243"/>
                    <a:pt x="77028" y="38514"/>
                  </a:cubicBezTo>
                  <a:close/>
                </a:path>
              </a:pathLst>
            </a:custGeom>
            <a:solidFill>
              <a:srgbClr val="FFFFFF"/>
            </a:solidFill>
            <a:ln w="9525" cap="flat">
              <a:noFill/>
              <a:prstDash val="solid"/>
              <a:miter/>
            </a:ln>
          </p:spPr>
          <p:txBody>
            <a:bodyPr rtlCol="0" anchor="ctr"/>
            <a:lstStyle/>
            <a:p>
              <a:endParaRPr lang="de-DE"/>
            </a:p>
          </p:txBody>
        </p:sp>
        <p:sp>
          <p:nvSpPr>
            <p:cNvPr id="44" name="Freihandform: Form 43">
              <a:extLst>
                <a:ext uri="{FF2B5EF4-FFF2-40B4-BE49-F238E27FC236}">
                  <a16:creationId xmlns:a16="http://schemas.microsoft.com/office/drawing/2014/main" id="{A0F4E075-E1B2-963B-1EED-206700B2135D}"/>
                </a:ext>
              </a:extLst>
            </p:cNvPr>
            <p:cNvSpPr/>
            <p:nvPr/>
          </p:nvSpPr>
          <p:spPr>
            <a:xfrm>
              <a:off x="9963080" y="1643048"/>
              <a:ext cx="111263" cy="111263"/>
            </a:xfrm>
            <a:custGeom>
              <a:avLst/>
              <a:gdLst>
                <a:gd name="connsiteX0" fmla="*/ 111263 w 111263"/>
                <a:gd name="connsiteY0" fmla="*/ 55632 h 111263"/>
                <a:gd name="connsiteX1" fmla="*/ 55632 w 111263"/>
                <a:gd name="connsiteY1" fmla="*/ 111263 h 111263"/>
                <a:gd name="connsiteX2" fmla="*/ 0 w 111263"/>
                <a:gd name="connsiteY2" fmla="*/ 55632 h 111263"/>
                <a:gd name="connsiteX3" fmla="*/ 55632 w 111263"/>
                <a:gd name="connsiteY3" fmla="*/ 0 h 111263"/>
                <a:gd name="connsiteX4" fmla="*/ 111263 w 111263"/>
                <a:gd name="connsiteY4" fmla="*/ 55632 h 111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63" h="111263">
                  <a:moveTo>
                    <a:pt x="111263" y="55632"/>
                  </a:moveTo>
                  <a:cubicBezTo>
                    <a:pt x="111263" y="86356"/>
                    <a:pt x="86356" y="111263"/>
                    <a:pt x="55632" y="111263"/>
                  </a:cubicBezTo>
                  <a:cubicBezTo>
                    <a:pt x="24907" y="111263"/>
                    <a:pt x="0" y="86356"/>
                    <a:pt x="0" y="55632"/>
                  </a:cubicBezTo>
                  <a:cubicBezTo>
                    <a:pt x="0" y="24907"/>
                    <a:pt x="24907" y="0"/>
                    <a:pt x="55632" y="0"/>
                  </a:cubicBezTo>
                  <a:cubicBezTo>
                    <a:pt x="86356" y="0"/>
                    <a:pt x="111263" y="24907"/>
                    <a:pt x="111263" y="55632"/>
                  </a:cubicBezTo>
                  <a:close/>
                </a:path>
              </a:pathLst>
            </a:custGeom>
            <a:solidFill>
              <a:srgbClr val="DEFF14"/>
            </a:solidFill>
            <a:ln w="9525" cap="flat">
              <a:noFill/>
              <a:prstDash val="solid"/>
              <a:miter/>
            </a:ln>
          </p:spPr>
          <p:txBody>
            <a:bodyPr rtlCol="0" anchor="ctr"/>
            <a:lstStyle/>
            <a:p>
              <a:endParaRPr lang="de-DE"/>
            </a:p>
          </p:txBody>
        </p:sp>
      </p:grpSp>
    </p:spTree>
    <p:extLst>
      <p:ext uri="{BB962C8B-B14F-4D97-AF65-F5344CB8AC3E}">
        <p14:creationId xmlns:p14="http://schemas.microsoft.com/office/powerpoint/2010/main" val="1849547547"/>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2094" userDrawn="1">
          <p15:clr>
            <a:srgbClr val="FBAE40"/>
          </p15:clr>
        </p15:guide>
        <p15:guide id="4" pos="5564" userDrawn="1">
          <p15:clr>
            <a:srgbClr val="FBAE40"/>
          </p15:clr>
        </p15:guide>
        <p15:guide id="5" pos="2593" userDrawn="1">
          <p15:clr>
            <a:srgbClr val="FBAE40"/>
          </p15:clr>
        </p15:guide>
        <p15:guide id="6" pos="5087"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Inhalt-volle-Breit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EEFCFB9A-3792-6900-667A-9DF5F09BB95D}"/>
              </a:ext>
            </a:extLst>
          </p:cNvPr>
          <p:cNvSpPr/>
          <p:nvPr userDrawn="1"/>
        </p:nvSpPr>
        <p:spPr>
          <a:xfrm>
            <a:off x="0" y="0"/>
            <a:ext cx="12192000" cy="708370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0" y="6241722"/>
            <a:ext cx="12192000" cy="841983"/>
          </a:xfrm>
          <a:prstGeom prst="rect">
            <a:avLst/>
          </a:prstGeom>
          <a:gradFill>
            <a:gsLst>
              <a:gs pos="0">
                <a:schemeClr val="accent1"/>
              </a:gs>
              <a:gs pos="100000">
                <a:schemeClr val="accent2"/>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solidFill>
                <a:schemeClr val="tx1"/>
              </a:solidFill>
            </a:endParaRPr>
          </a:p>
        </p:txBody>
      </p:sp>
      <p:sp>
        <p:nvSpPr>
          <p:cNvPr id="5" name="Textfeld 4">
            <a:extLst>
              <a:ext uri="{FF2B5EF4-FFF2-40B4-BE49-F238E27FC236}">
                <a16:creationId xmlns:a16="http://schemas.microsoft.com/office/drawing/2014/main" id="{BD64954A-01E1-152E-B5E4-C5FB89D17E78}"/>
              </a:ext>
            </a:extLst>
          </p:cNvPr>
          <p:cNvSpPr txBox="1"/>
          <p:nvPr userDrawn="1"/>
        </p:nvSpPr>
        <p:spPr>
          <a:xfrm>
            <a:off x="594949" y="6453755"/>
            <a:ext cx="5181600" cy="184666"/>
          </a:xfrm>
          <a:prstGeom prst="rect">
            <a:avLst/>
          </a:prstGeom>
          <a:noFill/>
        </p:spPr>
        <p:txBody>
          <a:bodyPr wrap="square" lIns="0" tIns="0" rIns="0" bIns="0" rtlCol="0">
            <a:spAutoFit/>
          </a:bodyPr>
          <a:lstStyle/>
          <a:p>
            <a:r>
              <a:rPr lang="de-DE" sz="1200" dirty="0" err="1">
                <a:solidFill>
                  <a:schemeClr val="bg1"/>
                </a:solidFill>
                <a:latin typeface="Arial" panose="020B0604020202020204" pitchFamily="34" charset="0"/>
                <a:cs typeface="Arial" panose="020B0604020202020204" pitchFamily="34" charset="0"/>
              </a:rPr>
              <a:t>Social</a:t>
            </a:r>
            <a:r>
              <a:rPr lang="de-DE" sz="1200" dirty="0">
                <a:solidFill>
                  <a:schemeClr val="bg1"/>
                </a:solidFill>
                <a:latin typeface="Arial" panose="020B0604020202020204" pitchFamily="34" charset="0"/>
                <a:cs typeface="Arial" panose="020B0604020202020204" pitchFamily="34" charset="0"/>
              </a:rPr>
              <a:t> Engineering: Schutz vor Manipulation und Identitätsdiebstahl</a:t>
            </a:r>
          </a:p>
        </p:txBody>
      </p:sp>
      <p:pic>
        <p:nvPicPr>
          <p:cNvPr id="4" name="Grafik 3">
            <a:extLst>
              <a:ext uri="{FF2B5EF4-FFF2-40B4-BE49-F238E27FC236}">
                <a16:creationId xmlns:a16="http://schemas.microsoft.com/office/drawing/2014/main" id="{982FA11F-7B3B-5515-3707-C15169047E1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214099" y="376103"/>
            <a:ext cx="781050" cy="590550"/>
          </a:xfrm>
          <a:prstGeom prst="rect">
            <a:avLst/>
          </a:prstGeom>
        </p:spPr>
      </p:pic>
    </p:spTree>
    <p:extLst>
      <p:ext uri="{BB962C8B-B14F-4D97-AF65-F5344CB8AC3E}">
        <p14:creationId xmlns:p14="http://schemas.microsoft.com/office/powerpoint/2010/main" val="217413436"/>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2094" userDrawn="1">
          <p15:clr>
            <a:srgbClr val="FBAE40"/>
          </p15:clr>
        </p15:guide>
        <p15:guide id="4" pos="5564" userDrawn="1">
          <p15:clr>
            <a:srgbClr val="FBAE40"/>
          </p15:clr>
        </p15:guide>
        <p15:guide id="5" pos="2593" userDrawn="1">
          <p15:clr>
            <a:srgbClr val="FBAE40"/>
          </p15:clr>
        </p15:guide>
        <p15:guide id="6" pos="5087"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Inhalt-volle-Breit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EEFCFB9A-3792-6900-667A-9DF5F09BB95D}"/>
              </a:ext>
            </a:extLst>
          </p:cNvPr>
          <p:cNvSpPr/>
          <p:nvPr userDrawn="1"/>
        </p:nvSpPr>
        <p:spPr>
          <a:xfrm>
            <a:off x="0" y="0"/>
            <a:ext cx="12192000" cy="708370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BD64954A-01E1-152E-B5E4-C5FB89D17E78}"/>
              </a:ext>
            </a:extLst>
          </p:cNvPr>
          <p:cNvSpPr txBox="1"/>
          <p:nvPr userDrawn="1"/>
        </p:nvSpPr>
        <p:spPr>
          <a:xfrm>
            <a:off x="594949" y="6453755"/>
            <a:ext cx="5181600" cy="184666"/>
          </a:xfrm>
          <a:prstGeom prst="rect">
            <a:avLst/>
          </a:prstGeom>
          <a:noFill/>
        </p:spPr>
        <p:txBody>
          <a:bodyPr wrap="square" lIns="0" tIns="0" rIns="0" bIns="0" rtlCol="0">
            <a:spAutoFit/>
          </a:bodyPr>
          <a:lstStyle/>
          <a:p>
            <a:r>
              <a:rPr lang="de-DE" sz="1200" dirty="0" err="1">
                <a:solidFill>
                  <a:schemeClr val="accent1"/>
                </a:solidFill>
                <a:latin typeface="Arial" panose="020B0604020202020204" pitchFamily="34" charset="0"/>
                <a:cs typeface="Arial" panose="020B0604020202020204" pitchFamily="34" charset="0"/>
              </a:rPr>
              <a:t>Social</a:t>
            </a:r>
            <a:r>
              <a:rPr lang="de-DE" sz="1200" dirty="0">
                <a:solidFill>
                  <a:schemeClr val="accent1"/>
                </a:solidFill>
                <a:latin typeface="Arial" panose="020B0604020202020204" pitchFamily="34" charset="0"/>
                <a:cs typeface="Arial" panose="020B0604020202020204" pitchFamily="34" charset="0"/>
              </a:rPr>
              <a:t> Engineering: Schutz vor Manipulation und Identitätsdiebstahl</a:t>
            </a:r>
          </a:p>
        </p:txBody>
      </p:sp>
      <p:pic>
        <p:nvPicPr>
          <p:cNvPr id="4" name="Grafik 3">
            <a:extLst>
              <a:ext uri="{FF2B5EF4-FFF2-40B4-BE49-F238E27FC236}">
                <a16:creationId xmlns:a16="http://schemas.microsoft.com/office/drawing/2014/main" id="{982FA11F-7B3B-5515-3707-C15169047E1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214099" y="376103"/>
            <a:ext cx="781050" cy="590550"/>
          </a:xfrm>
          <a:prstGeom prst="rect">
            <a:avLst/>
          </a:prstGeom>
        </p:spPr>
      </p:pic>
    </p:spTree>
    <p:extLst>
      <p:ext uri="{BB962C8B-B14F-4D97-AF65-F5344CB8AC3E}">
        <p14:creationId xmlns:p14="http://schemas.microsoft.com/office/powerpoint/2010/main" val="1593285918"/>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2094" userDrawn="1">
          <p15:clr>
            <a:srgbClr val="FBAE40"/>
          </p15:clr>
        </p15:guide>
        <p15:guide id="4" pos="5564" userDrawn="1">
          <p15:clr>
            <a:srgbClr val="FBAE40"/>
          </p15:clr>
        </p15:guide>
        <p15:guide id="5" pos="2593" userDrawn="1">
          <p15:clr>
            <a:srgbClr val="FBAE40"/>
          </p15:clr>
        </p15:guide>
        <p15:guide id="6" pos="5087"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abelle">
    <p:spTree>
      <p:nvGrpSpPr>
        <p:cNvPr id="1" name=""/>
        <p:cNvGrpSpPr/>
        <p:nvPr/>
      </p:nvGrpSpPr>
      <p:grpSpPr>
        <a:xfrm>
          <a:off x="0" y="0"/>
          <a:ext cx="0" cy="0"/>
          <a:chOff x="0" y="0"/>
          <a:chExt cx="0" cy="0"/>
        </a:xfrm>
      </p:grpSpPr>
      <p:sp>
        <p:nvSpPr>
          <p:cNvPr id="13" name="Rechteck 12"/>
          <p:cNvSpPr/>
          <p:nvPr userDrawn="1"/>
        </p:nvSpPr>
        <p:spPr>
          <a:xfrm>
            <a:off x="0" y="6241723"/>
            <a:ext cx="12192000" cy="612000"/>
          </a:xfrm>
          <a:prstGeom prst="rect">
            <a:avLst/>
          </a:prstGeom>
          <a:solidFill>
            <a:srgbClr val="D1D2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solidFill>
                <a:schemeClr val="tx1"/>
              </a:solidFill>
            </a:endParaRPr>
          </a:p>
        </p:txBody>
      </p:sp>
      <p:sp>
        <p:nvSpPr>
          <p:cNvPr id="14" name="Rechteck 13"/>
          <p:cNvSpPr/>
          <p:nvPr userDrawn="1"/>
        </p:nvSpPr>
        <p:spPr>
          <a:xfrm>
            <a:off x="0" y="6654100"/>
            <a:ext cx="12192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
        <p:nvSpPr>
          <p:cNvPr id="15" name="Rechteck 14"/>
          <p:cNvSpPr/>
          <p:nvPr userDrawn="1"/>
        </p:nvSpPr>
        <p:spPr>
          <a:xfrm>
            <a:off x="0" y="6206050"/>
            <a:ext cx="12192000" cy="36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
        <p:nvSpPr>
          <p:cNvPr id="21" name="Inhaltsplatzhalter 20"/>
          <p:cNvSpPr>
            <a:spLocks noGrp="1"/>
          </p:cNvSpPr>
          <p:nvPr>
            <p:ph sz="quarter" idx="18"/>
          </p:nvPr>
        </p:nvSpPr>
        <p:spPr>
          <a:xfrm>
            <a:off x="594947" y="1277617"/>
            <a:ext cx="3504000" cy="4382039"/>
          </a:xfrm>
          <a:prstGeom prst="rect">
            <a:avLst/>
          </a:prstGeom>
        </p:spPr>
        <p:txBody>
          <a:bodyPr/>
          <a:lstStyle/>
          <a:p>
            <a:pPr lvl="0"/>
            <a:r>
              <a:rPr lang="de-DE"/>
              <a:t>Textmasterformat bearbeiten</a:t>
            </a:r>
          </a:p>
          <a:p>
            <a:pPr lvl="1"/>
            <a:r>
              <a:rPr lang="de-DE"/>
              <a:t>Zweite Ebene</a:t>
            </a:r>
          </a:p>
          <a:p>
            <a:pPr lvl="2"/>
            <a:r>
              <a:rPr lang="de-DE"/>
              <a:t>Dritte Ebene</a:t>
            </a:r>
          </a:p>
        </p:txBody>
      </p:sp>
      <p:sp>
        <p:nvSpPr>
          <p:cNvPr id="6" name="Titel 5"/>
          <p:cNvSpPr>
            <a:spLocks noGrp="1"/>
          </p:cNvSpPr>
          <p:nvPr>
            <p:ph type="title"/>
          </p:nvPr>
        </p:nvSpPr>
        <p:spPr>
          <a:xfrm>
            <a:off x="594952" y="490892"/>
            <a:ext cx="7182851" cy="548639"/>
          </a:xfrm>
          <a:prstGeom prst="rect">
            <a:avLst/>
          </a:prstGeom>
        </p:spPr>
        <p:txBody>
          <a:bodyPr/>
          <a:lstStyle/>
          <a:p>
            <a:r>
              <a:rPr lang="de-DE"/>
              <a:t>Titelmasterformat durch Klicken bearbeiten</a:t>
            </a:r>
          </a:p>
        </p:txBody>
      </p:sp>
      <p:sp>
        <p:nvSpPr>
          <p:cNvPr id="9" name="Foliennummernplatzhalter 8"/>
          <p:cNvSpPr>
            <a:spLocks noGrp="1"/>
          </p:cNvSpPr>
          <p:nvPr>
            <p:ph type="sldNum" sz="quarter" idx="20"/>
          </p:nvPr>
        </p:nvSpPr>
        <p:spPr>
          <a:xfrm>
            <a:off x="8674767" y="6356353"/>
            <a:ext cx="2743200" cy="365125"/>
          </a:xfrm>
          <a:prstGeom prst="rect">
            <a:avLst/>
          </a:prstGeom>
        </p:spPr>
        <p:txBody>
          <a:bodyPr/>
          <a:lstStyle>
            <a:lvl1pPr>
              <a:defRPr>
                <a:solidFill>
                  <a:schemeClr val="tx1"/>
                </a:solidFill>
              </a:defRPr>
            </a:lvl1pPr>
          </a:lstStyle>
          <a:p>
            <a:fld id="{5190AAD0-22B2-423C-AAF0-27D56868790C}" type="slidenum">
              <a:rPr lang="de-DE" smtClean="0"/>
              <a:t>‹Nr.›</a:t>
            </a:fld>
            <a:endParaRPr lang="de-DE"/>
          </a:p>
        </p:txBody>
      </p:sp>
      <p:sp>
        <p:nvSpPr>
          <p:cNvPr id="4" name="Inhaltsplatzhalter 3"/>
          <p:cNvSpPr>
            <a:spLocks noGrp="1"/>
          </p:cNvSpPr>
          <p:nvPr>
            <p:ph sz="quarter" idx="21"/>
          </p:nvPr>
        </p:nvSpPr>
        <p:spPr>
          <a:xfrm>
            <a:off x="4273757" y="1277615"/>
            <a:ext cx="3504047" cy="4381200"/>
          </a:xfrm>
        </p:spPr>
        <p:txBody>
          <a:bodyPr/>
          <a:lstStyle/>
          <a:p>
            <a:pPr lvl="0"/>
            <a:r>
              <a:rPr lang="de-DE"/>
              <a:t>Textmasterformat bearbeiten</a:t>
            </a:r>
          </a:p>
          <a:p>
            <a:pPr lvl="1"/>
            <a:r>
              <a:rPr lang="de-DE"/>
              <a:t>Zweite Ebene</a:t>
            </a:r>
          </a:p>
          <a:p>
            <a:pPr lvl="2"/>
            <a:r>
              <a:rPr lang="de-DE"/>
              <a:t>Dritte Ebene</a:t>
            </a:r>
          </a:p>
        </p:txBody>
      </p:sp>
      <p:grpSp>
        <p:nvGrpSpPr>
          <p:cNvPr id="5" name="Gruppieren 4">
            <a:extLst>
              <a:ext uri="{FF2B5EF4-FFF2-40B4-BE49-F238E27FC236}">
                <a16:creationId xmlns:a16="http://schemas.microsoft.com/office/drawing/2014/main" id="{608B4A3A-CD0A-514F-8D6A-F6A244DE51E6}"/>
              </a:ext>
            </a:extLst>
          </p:cNvPr>
          <p:cNvGrpSpPr/>
          <p:nvPr userDrawn="1"/>
        </p:nvGrpSpPr>
        <p:grpSpPr>
          <a:xfrm>
            <a:off x="9221471" y="657828"/>
            <a:ext cx="2150890" cy="488982"/>
            <a:chOff x="4865370" y="1480389"/>
            <a:chExt cx="2597676" cy="590554"/>
          </a:xfrm>
        </p:grpSpPr>
        <p:sp>
          <p:nvSpPr>
            <p:cNvPr id="7" name="Freihandform: Form 6">
              <a:extLst>
                <a:ext uri="{FF2B5EF4-FFF2-40B4-BE49-F238E27FC236}">
                  <a16:creationId xmlns:a16="http://schemas.microsoft.com/office/drawing/2014/main" id="{ABAAA4BB-53EC-F93B-835F-99C5F29C5A78}"/>
                </a:ext>
              </a:extLst>
            </p:cNvPr>
            <p:cNvSpPr/>
            <p:nvPr/>
          </p:nvSpPr>
          <p:spPr>
            <a:xfrm>
              <a:off x="5804382" y="1562303"/>
              <a:ext cx="1658664" cy="285750"/>
            </a:xfrm>
            <a:custGeom>
              <a:avLst/>
              <a:gdLst>
                <a:gd name="connsiteX0" fmla="*/ 0 w 1658664"/>
                <a:gd name="connsiteY0" fmla="*/ 280035 h 285750"/>
                <a:gd name="connsiteX1" fmla="*/ 0 w 1658664"/>
                <a:gd name="connsiteY1" fmla="*/ 5715 h 285750"/>
                <a:gd name="connsiteX2" fmla="*/ 33909 w 1658664"/>
                <a:gd name="connsiteY2" fmla="*/ 5715 h 285750"/>
                <a:gd name="connsiteX3" fmla="*/ 33909 w 1658664"/>
                <a:gd name="connsiteY3" fmla="*/ 280035 h 285750"/>
                <a:gd name="connsiteX4" fmla="*/ 0 w 1658664"/>
                <a:gd name="connsiteY4" fmla="*/ 280035 h 285750"/>
                <a:gd name="connsiteX5" fmla="*/ 91069 w 1658664"/>
                <a:gd name="connsiteY5" fmla="*/ 280035 h 285750"/>
                <a:gd name="connsiteX6" fmla="*/ 91069 w 1658664"/>
                <a:gd name="connsiteY6" fmla="*/ 5715 h 285750"/>
                <a:gd name="connsiteX7" fmla="*/ 124978 w 1658664"/>
                <a:gd name="connsiteY7" fmla="*/ 5715 h 285750"/>
                <a:gd name="connsiteX8" fmla="*/ 124978 w 1658664"/>
                <a:gd name="connsiteY8" fmla="*/ 126683 h 285750"/>
                <a:gd name="connsiteX9" fmla="*/ 269377 w 1658664"/>
                <a:gd name="connsiteY9" fmla="*/ 126683 h 285750"/>
                <a:gd name="connsiteX10" fmla="*/ 269377 w 1658664"/>
                <a:gd name="connsiteY10" fmla="*/ 5715 h 285750"/>
                <a:gd name="connsiteX11" fmla="*/ 303286 w 1658664"/>
                <a:gd name="connsiteY11" fmla="*/ 5715 h 285750"/>
                <a:gd name="connsiteX12" fmla="*/ 303286 w 1658664"/>
                <a:gd name="connsiteY12" fmla="*/ 280035 h 285750"/>
                <a:gd name="connsiteX13" fmla="*/ 269377 w 1658664"/>
                <a:gd name="connsiteY13" fmla="*/ 280035 h 285750"/>
                <a:gd name="connsiteX14" fmla="*/ 269377 w 1658664"/>
                <a:gd name="connsiteY14" fmla="*/ 158877 h 285750"/>
                <a:gd name="connsiteX15" fmla="*/ 124978 w 1658664"/>
                <a:gd name="connsiteY15" fmla="*/ 158877 h 285750"/>
                <a:gd name="connsiteX16" fmla="*/ 124978 w 1658664"/>
                <a:gd name="connsiteY16" fmla="*/ 280035 h 285750"/>
                <a:gd name="connsiteX17" fmla="*/ 91069 w 1658664"/>
                <a:gd name="connsiteY17" fmla="*/ 280035 h 285750"/>
                <a:gd name="connsiteX18" fmla="*/ 356730 w 1658664"/>
                <a:gd name="connsiteY18" fmla="*/ 280035 h 285750"/>
                <a:gd name="connsiteX19" fmla="*/ 356730 w 1658664"/>
                <a:gd name="connsiteY19" fmla="*/ 5715 h 285750"/>
                <a:gd name="connsiteX20" fmla="*/ 465125 w 1658664"/>
                <a:gd name="connsiteY20" fmla="*/ 5715 h 285750"/>
                <a:gd name="connsiteX21" fmla="*/ 474650 w 1658664"/>
                <a:gd name="connsiteY21" fmla="*/ 6096 h 285750"/>
                <a:gd name="connsiteX22" fmla="*/ 485318 w 1658664"/>
                <a:gd name="connsiteY22" fmla="*/ 7239 h 285750"/>
                <a:gd name="connsiteX23" fmla="*/ 522656 w 1658664"/>
                <a:gd name="connsiteY23" fmla="*/ 22479 h 285750"/>
                <a:gd name="connsiteX24" fmla="*/ 545516 w 1658664"/>
                <a:gd name="connsiteY24" fmla="*/ 52388 h 285750"/>
                <a:gd name="connsiteX25" fmla="*/ 553136 w 1658664"/>
                <a:gd name="connsiteY25" fmla="*/ 92202 h 285750"/>
                <a:gd name="connsiteX26" fmla="*/ 536562 w 1658664"/>
                <a:gd name="connsiteY26" fmla="*/ 147447 h 285750"/>
                <a:gd name="connsiteX27" fmla="*/ 487985 w 1658664"/>
                <a:gd name="connsiteY27" fmla="*/ 176594 h 285750"/>
                <a:gd name="connsiteX28" fmla="*/ 475031 w 1658664"/>
                <a:gd name="connsiteY28" fmla="*/ 178689 h 285750"/>
                <a:gd name="connsiteX29" fmla="*/ 390639 w 1658664"/>
                <a:gd name="connsiteY29" fmla="*/ 178689 h 285750"/>
                <a:gd name="connsiteX30" fmla="*/ 390639 w 1658664"/>
                <a:gd name="connsiteY30" fmla="*/ 280035 h 285750"/>
                <a:gd name="connsiteX31" fmla="*/ 356730 w 1658664"/>
                <a:gd name="connsiteY31" fmla="*/ 280035 h 285750"/>
                <a:gd name="connsiteX32" fmla="*/ 519989 w 1658664"/>
                <a:gd name="connsiteY32" fmla="*/ 280035 h 285750"/>
                <a:gd name="connsiteX33" fmla="*/ 465887 w 1658664"/>
                <a:gd name="connsiteY33" fmla="*/ 168402 h 285750"/>
                <a:gd name="connsiteX34" fmla="*/ 499415 w 1658664"/>
                <a:gd name="connsiteY34" fmla="*/ 158115 h 285750"/>
                <a:gd name="connsiteX35" fmla="*/ 558851 w 1658664"/>
                <a:gd name="connsiteY35" fmla="*/ 280035 h 285750"/>
                <a:gd name="connsiteX36" fmla="*/ 519989 w 1658664"/>
                <a:gd name="connsiteY36" fmla="*/ 280035 h 285750"/>
                <a:gd name="connsiteX37" fmla="*/ 390639 w 1658664"/>
                <a:gd name="connsiteY37" fmla="*/ 146495 h 285750"/>
                <a:gd name="connsiteX38" fmla="*/ 463982 w 1658664"/>
                <a:gd name="connsiteY38" fmla="*/ 146495 h 285750"/>
                <a:gd name="connsiteX39" fmla="*/ 472173 w 1658664"/>
                <a:gd name="connsiteY39" fmla="*/ 146114 h 285750"/>
                <a:gd name="connsiteX40" fmla="*/ 481127 w 1658664"/>
                <a:gd name="connsiteY40" fmla="*/ 144780 h 285750"/>
                <a:gd name="connsiteX41" fmla="*/ 502463 w 1658664"/>
                <a:gd name="connsiteY41" fmla="*/ 133731 h 285750"/>
                <a:gd name="connsiteX42" fmla="*/ 514655 w 1658664"/>
                <a:gd name="connsiteY42" fmla="*/ 114681 h 285750"/>
                <a:gd name="connsiteX43" fmla="*/ 518465 w 1658664"/>
                <a:gd name="connsiteY43" fmla="*/ 92202 h 285750"/>
                <a:gd name="connsiteX44" fmla="*/ 514655 w 1658664"/>
                <a:gd name="connsiteY44" fmla="*/ 69914 h 285750"/>
                <a:gd name="connsiteX45" fmla="*/ 502463 w 1658664"/>
                <a:gd name="connsiteY45" fmla="*/ 50673 h 285750"/>
                <a:gd name="connsiteX46" fmla="*/ 481127 w 1658664"/>
                <a:gd name="connsiteY46" fmla="*/ 39624 h 285750"/>
                <a:gd name="connsiteX47" fmla="*/ 472173 w 1658664"/>
                <a:gd name="connsiteY47" fmla="*/ 38291 h 285750"/>
                <a:gd name="connsiteX48" fmla="*/ 463982 w 1658664"/>
                <a:gd name="connsiteY48" fmla="*/ 37910 h 285750"/>
                <a:gd name="connsiteX49" fmla="*/ 390639 w 1658664"/>
                <a:gd name="connsiteY49" fmla="*/ 37910 h 285750"/>
                <a:gd name="connsiteX50" fmla="*/ 390639 w 1658664"/>
                <a:gd name="connsiteY50" fmla="*/ 146495 h 285750"/>
                <a:gd name="connsiteX51" fmla="*/ 680885 w 1658664"/>
                <a:gd name="connsiteY51" fmla="*/ 280035 h 285750"/>
                <a:gd name="connsiteX52" fmla="*/ 680885 w 1658664"/>
                <a:gd name="connsiteY52" fmla="*/ 5715 h 285750"/>
                <a:gd name="connsiteX53" fmla="*/ 714794 w 1658664"/>
                <a:gd name="connsiteY53" fmla="*/ 5715 h 285750"/>
                <a:gd name="connsiteX54" fmla="*/ 714794 w 1658664"/>
                <a:gd name="connsiteY54" fmla="*/ 247841 h 285750"/>
                <a:gd name="connsiteX55" fmla="*/ 842048 w 1658664"/>
                <a:gd name="connsiteY55" fmla="*/ 247841 h 285750"/>
                <a:gd name="connsiteX56" fmla="*/ 842048 w 1658664"/>
                <a:gd name="connsiteY56" fmla="*/ 280035 h 285750"/>
                <a:gd name="connsiteX57" fmla="*/ 680885 w 1658664"/>
                <a:gd name="connsiteY57" fmla="*/ 280035 h 285750"/>
                <a:gd name="connsiteX58" fmla="*/ 979608 w 1658664"/>
                <a:gd name="connsiteY58" fmla="*/ 285750 h 285750"/>
                <a:gd name="connsiteX59" fmla="*/ 910076 w 1658664"/>
                <a:gd name="connsiteY59" fmla="*/ 267653 h 285750"/>
                <a:gd name="connsiteX60" fmla="*/ 866451 w 1658664"/>
                <a:gd name="connsiteY60" fmla="*/ 217361 h 285750"/>
                <a:gd name="connsiteX61" fmla="*/ 851592 w 1658664"/>
                <a:gd name="connsiteY61" fmla="*/ 142875 h 285750"/>
                <a:gd name="connsiteX62" fmla="*/ 866451 w 1658664"/>
                <a:gd name="connsiteY62" fmla="*/ 68390 h 285750"/>
                <a:gd name="connsiteX63" fmla="*/ 910076 w 1658664"/>
                <a:gd name="connsiteY63" fmla="*/ 18098 h 285750"/>
                <a:gd name="connsiteX64" fmla="*/ 979608 w 1658664"/>
                <a:gd name="connsiteY64" fmla="*/ 0 h 285750"/>
                <a:gd name="connsiteX65" fmla="*/ 1049331 w 1658664"/>
                <a:gd name="connsiteY65" fmla="*/ 18098 h 285750"/>
                <a:gd name="connsiteX66" fmla="*/ 1092765 w 1658664"/>
                <a:gd name="connsiteY66" fmla="*/ 68390 h 285750"/>
                <a:gd name="connsiteX67" fmla="*/ 1107624 w 1658664"/>
                <a:gd name="connsiteY67" fmla="*/ 142875 h 285750"/>
                <a:gd name="connsiteX68" fmla="*/ 1092765 w 1658664"/>
                <a:gd name="connsiteY68" fmla="*/ 217361 h 285750"/>
                <a:gd name="connsiteX69" fmla="*/ 1049331 w 1658664"/>
                <a:gd name="connsiteY69" fmla="*/ 267653 h 285750"/>
                <a:gd name="connsiteX70" fmla="*/ 979608 w 1658664"/>
                <a:gd name="connsiteY70" fmla="*/ 285750 h 285750"/>
                <a:gd name="connsiteX71" fmla="*/ 979608 w 1658664"/>
                <a:gd name="connsiteY71" fmla="*/ 253365 h 285750"/>
                <a:gd name="connsiteX72" fmla="*/ 1030662 w 1658664"/>
                <a:gd name="connsiteY72" fmla="*/ 239649 h 285750"/>
                <a:gd name="connsiteX73" fmla="*/ 1061333 w 1658664"/>
                <a:gd name="connsiteY73" fmla="*/ 200597 h 285750"/>
                <a:gd name="connsiteX74" fmla="*/ 1071620 w 1658664"/>
                <a:gd name="connsiteY74" fmla="*/ 142875 h 285750"/>
                <a:gd name="connsiteX75" fmla="*/ 1061333 w 1658664"/>
                <a:gd name="connsiteY75" fmla="*/ 85154 h 285750"/>
                <a:gd name="connsiteX76" fmla="*/ 1030662 w 1658664"/>
                <a:gd name="connsiteY76" fmla="*/ 46482 h 285750"/>
                <a:gd name="connsiteX77" fmla="*/ 979608 w 1658664"/>
                <a:gd name="connsiteY77" fmla="*/ 32385 h 285750"/>
                <a:gd name="connsiteX78" fmla="*/ 928554 w 1658664"/>
                <a:gd name="connsiteY78" fmla="*/ 46101 h 285750"/>
                <a:gd name="connsiteX79" fmla="*/ 898074 w 1658664"/>
                <a:gd name="connsiteY79" fmla="*/ 84963 h 285750"/>
                <a:gd name="connsiteX80" fmla="*/ 887597 w 1658664"/>
                <a:gd name="connsiteY80" fmla="*/ 142875 h 285750"/>
                <a:gd name="connsiteX81" fmla="*/ 897693 w 1658664"/>
                <a:gd name="connsiteY81" fmla="*/ 200406 h 285750"/>
                <a:gd name="connsiteX82" fmla="*/ 928364 w 1658664"/>
                <a:gd name="connsiteY82" fmla="*/ 239268 h 285750"/>
                <a:gd name="connsiteX83" fmla="*/ 979608 w 1658664"/>
                <a:gd name="connsiteY83" fmla="*/ 253365 h 285750"/>
                <a:gd name="connsiteX84" fmla="*/ 1256948 w 1658664"/>
                <a:gd name="connsiteY84" fmla="*/ 285750 h 285750"/>
                <a:gd name="connsiteX85" fmla="*/ 1205513 w 1658664"/>
                <a:gd name="connsiteY85" fmla="*/ 275844 h 285750"/>
                <a:gd name="connsiteX86" fmla="*/ 1165508 w 1658664"/>
                <a:gd name="connsiteY86" fmla="*/ 247460 h 285750"/>
                <a:gd name="connsiteX87" fmla="*/ 1139600 w 1658664"/>
                <a:gd name="connsiteY87" fmla="*/ 202502 h 285750"/>
                <a:gd name="connsiteX88" fmla="*/ 1130646 w 1658664"/>
                <a:gd name="connsiteY88" fmla="*/ 142875 h 285750"/>
                <a:gd name="connsiteX89" fmla="*/ 1146267 w 1658664"/>
                <a:gd name="connsiteY89" fmla="*/ 67056 h 285750"/>
                <a:gd name="connsiteX90" fmla="*/ 1190273 w 1658664"/>
                <a:gd name="connsiteY90" fmla="*/ 17717 h 285750"/>
                <a:gd name="connsiteX91" fmla="*/ 1256948 w 1658664"/>
                <a:gd name="connsiteY91" fmla="*/ 191 h 285750"/>
                <a:gd name="connsiteX92" fmla="*/ 1331242 w 1658664"/>
                <a:gd name="connsiteY92" fmla="*/ 21717 h 285750"/>
                <a:gd name="connsiteX93" fmla="*/ 1370105 w 1658664"/>
                <a:gd name="connsiteY93" fmla="*/ 80200 h 285750"/>
                <a:gd name="connsiteX94" fmla="*/ 1335815 w 1658664"/>
                <a:gd name="connsiteY94" fmla="*/ 87249 h 285750"/>
                <a:gd name="connsiteX95" fmla="*/ 1307621 w 1658664"/>
                <a:gd name="connsiteY95" fmla="*/ 47435 h 285750"/>
                <a:gd name="connsiteX96" fmla="*/ 1258662 w 1658664"/>
                <a:gd name="connsiteY96" fmla="*/ 32576 h 285750"/>
                <a:gd name="connsiteX97" fmla="*/ 1207608 w 1658664"/>
                <a:gd name="connsiteY97" fmla="*/ 46292 h 285750"/>
                <a:gd name="connsiteX98" fmla="*/ 1177128 w 1658664"/>
                <a:gd name="connsiteY98" fmla="*/ 84963 h 285750"/>
                <a:gd name="connsiteX99" fmla="*/ 1166651 w 1658664"/>
                <a:gd name="connsiteY99" fmla="*/ 142875 h 285750"/>
                <a:gd name="connsiteX100" fmla="*/ 1176747 w 1658664"/>
                <a:gd name="connsiteY100" fmla="*/ 200406 h 285750"/>
                <a:gd name="connsiteX101" fmla="*/ 1207417 w 1658664"/>
                <a:gd name="connsiteY101" fmla="*/ 239268 h 285750"/>
                <a:gd name="connsiteX102" fmla="*/ 1258662 w 1658664"/>
                <a:gd name="connsiteY102" fmla="*/ 253365 h 285750"/>
                <a:gd name="connsiteX103" fmla="*/ 1303239 w 1658664"/>
                <a:gd name="connsiteY103" fmla="*/ 243269 h 285750"/>
                <a:gd name="connsiteX104" fmla="*/ 1331242 w 1658664"/>
                <a:gd name="connsiteY104" fmla="*/ 213550 h 285750"/>
                <a:gd name="connsiteX105" fmla="*/ 1343244 w 1658664"/>
                <a:gd name="connsiteY105" fmla="*/ 166878 h 285750"/>
                <a:gd name="connsiteX106" fmla="*/ 1284951 w 1658664"/>
                <a:gd name="connsiteY106" fmla="*/ 166878 h 285750"/>
                <a:gd name="connsiteX107" fmla="*/ 1284951 w 1658664"/>
                <a:gd name="connsiteY107" fmla="*/ 138875 h 285750"/>
                <a:gd name="connsiteX108" fmla="*/ 1379058 w 1658664"/>
                <a:gd name="connsiteY108" fmla="*/ 138875 h 285750"/>
                <a:gd name="connsiteX109" fmla="*/ 1379630 w 1658664"/>
                <a:gd name="connsiteY109" fmla="*/ 148019 h 285750"/>
                <a:gd name="connsiteX110" fmla="*/ 1379820 w 1658664"/>
                <a:gd name="connsiteY110" fmla="*/ 155067 h 285750"/>
                <a:gd name="connsiteX111" fmla="*/ 1365723 w 1658664"/>
                <a:gd name="connsiteY111" fmla="*/ 222314 h 285750"/>
                <a:gd name="connsiteX112" fmla="*/ 1324385 w 1658664"/>
                <a:gd name="connsiteY112" fmla="*/ 268796 h 285750"/>
                <a:gd name="connsiteX113" fmla="*/ 1256948 w 1658664"/>
                <a:gd name="connsiteY113" fmla="*/ 285750 h 285750"/>
                <a:gd name="connsiteX114" fmla="*/ 1530649 w 1658664"/>
                <a:gd name="connsiteY114" fmla="*/ 285750 h 285750"/>
                <a:gd name="connsiteX115" fmla="*/ 1461116 w 1658664"/>
                <a:gd name="connsiteY115" fmla="*/ 267653 h 285750"/>
                <a:gd name="connsiteX116" fmla="*/ 1417492 w 1658664"/>
                <a:gd name="connsiteY116" fmla="*/ 217361 h 285750"/>
                <a:gd name="connsiteX117" fmla="*/ 1402633 w 1658664"/>
                <a:gd name="connsiteY117" fmla="*/ 142875 h 285750"/>
                <a:gd name="connsiteX118" fmla="*/ 1417492 w 1658664"/>
                <a:gd name="connsiteY118" fmla="*/ 68390 h 285750"/>
                <a:gd name="connsiteX119" fmla="*/ 1461116 w 1658664"/>
                <a:gd name="connsiteY119" fmla="*/ 18098 h 285750"/>
                <a:gd name="connsiteX120" fmla="*/ 1530649 w 1658664"/>
                <a:gd name="connsiteY120" fmla="*/ 0 h 285750"/>
                <a:gd name="connsiteX121" fmla="*/ 1600371 w 1658664"/>
                <a:gd name="connsiteY121" fmla="*/ 18098 h 285750"/>
                <a:gd name="connsiteX122" fmla="*/ 1643805 w 1658664"/>
                <a:gd name="connsiteY122" fmla="*/ 68390 h 285750"/>
                <a:gd name="connsiteX123" fmla="*/ 1658664 w 1658664"/>
                <a:gd name="connsiteY123" fmla="*/ 142875 h 285750"/>
                <a:gd name="connsiteX124" fmla="*/ 1643805 w 1658664"/>
                <a:gd name="connsiteY124" fmla="*/ 217361 h 285750"/>
                <a:gd name="connsiteX125" fmla="*/ 1600371 w 1658664"/>
                <a:gd name="connsiteY125" fmla="*/ 267653 h 285750"/>
                <a:gd name="connsiteX126" fmla="*/ 1530649 w 1658664"/>
                <a:gd name="connsiteY126" fmla="*/ 285750 h 285750"/>
                <a:gd name="connsiteX127" fmla="*/ 1530649 w 1658664"/>
                <a:gd name="connsiteY127" fmla="*/ 253365 h 285750"/>
                <a:gd name="connsiteX128" fmla="*/ 1581702 w 1658664"/>
                <a:gd name="connsiteY128" fmla="*/ 239649 h 285750"/>
                <a:gd name="connsiteX129" fmla="*/ 1612373 w 1658664"/>
                <a:gd name="connsiteY129" fmla="*/ 200597 h 285750"/>
                <a:gd name="connsiteX130" fmla="*/ 1622660 w 1658664"/>
                <a:gd name="connsiteY130" fmla="*/ 142875 h 285750"/>
                <a:gd name="connsiteX131" fmla="*/ 1612373 w 1658664"/>
                <a:gd name="connsiteY131" fmla="*/ 85154 h 285750"/>
                <a:gd name="connsiteX132" fmla="*/ 1581702 w 1658664"/>
                <a:gd name="connsiteY132" fmla="*/ 46482 h 285750"/>
                <a:gd name="connsiteX133" fmla="*/ 1530649 w 1658664"/>
                <a:gd name="connsiteY133" fmla="*/ 32385 h 285750"/>
                <a:gd name="connsiteX134" fmla="*/ 1479594 w 1658664"/>
                <a:gd name="connsiteY134" fmla="*/ 46101 h 285750"/>
                <a:gd name="connsiteX135" fmla="*/ 1449114 w 1658664"/>
                <a:gd name="connsiteY135" fmla="*/ 84963 h 285750"/>
                <a:gd name="connsiteX136" fmla="*/ 1438637 w 1658664"/>
                <a:gd name="connsiteY136" fmla="*/ 142875 h 285750"/>
                <a:gd name="connsiteX137" fmla="*/ 1448734 w 1658664"/>
                <a:gd name="connsiteY137" fmla="*/ 200406 h 285750"/>
                <a:gd name="connsiteX138" fmla="*/ 1479404 w 1658664"/>
                <a:gd name="connsiteY138" fmla="*/ 239268 h 285750"/>
                <a:gd name="connsiteX139" fmla="*/ 1530649 w 1658664"/>
                <a:gd name="connsiteY139" fmla="*/ 253365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1658664" h="285750">
                  <a:moveTo>
                    <a:pt x="0" y="280035"/>
                  </a:moveTo>
                  <a:lnTo>
                    <a:pt x="0" y="5715"/>
                  </a:lnTo>
                  <a:lnTo>
                    <a:pt x="33909" y="5715"/>
                  </a:lnTo>
                  <a:lnTo>
                    <a:pt x="33909" y="280035"/>
                  </a:lnTo>
                  <a:lnTo>
                    <a:pt x="0" y="280035"/>
                  </a:lnTo>
                  <a:close/>
                  <a:moveTo>
                    <a:pt x="91069" y="280035"/>
                  </a:moveTo>
                  <a:lnTo>
                    <a:pt x="91069" y="5715"/>
                  </a:lnTo>
                  <a:lnTo>
                    <a:pt x="124978" y="5715"/>
                  </a:lnTo>
                  <a:lnTo>
                    <a:pt x="124978" y="126683"/>
                  </a:lnTo>
                  <a:lnTo>
                    <a:pt x="269377" y="126683"/>
                  </a:lnTo>
                  <a:lnTo>
                    <a:pt x="269377" y="5715"/>
                  </a:lnTo>
                  <a:lnTo>
                    <a:pt x="303286" y="5715"/>
                  </a:lnTo>
                  <a:lnTo>
                    <a:pt x="303286" y="280035"/>
                  </a:lnTo>
                  <a:lnTo>
                    <a:pt x="269377" y="280035"/>
                  </a:lnTo>
                  <a:lnTo>
                    <a:pt x="269377" y="158877"/>
                  </a:lnTo>
                  <a:lnTo>
                    <a:pt x="124978" y="158877"/>
                  </a:lnTo>
                  <a:lnTo>
                    <a:pt x="124978" y="280035"/>
                  </a:lnTo>
                  <a:lnTo>
                    <a:pt x="91069" y="280035"/>
                  </a:lnTo>
                  <a:close/>
                  <a:moveTo>
                    <a:pt x="356730" y="280035"/>
                  </a:moveTo>
                  <a:lnTo>
                    <a:pt x="356730" y="5715"/>
                  </a:lnTo>
                  <a:lnTo>
                    <a:pt x="465125" y="5715"/>
                  </a:lnTo>
                  <a:cubicBezTo>
                    <a:pt x="467792" y="5715"/>
                    <a:pt x="470964" y="5842"/>
                    <a:pt x="474650" y="6096"/>
                  </a:cubicBezTo>
                  <a:cubicBezTo>
                    <a:pt x="478326" y="6223"/>
                    <a:pt x="481889" y="6604"/>
                    <a:pt x="485318" y="7239"/>
                  </a:cubicBezTo>
                  <a:cubicBezTo>
                    <a:pt x="500177" y="9525"/>
                    <a:pt x="512616" y="14605"/>
                    <a:pt x="522656" y="22479"/>
                  </a:cubicBezTo>
                  <a:cubicBezTo>
                    <a:pt x="532810" y="30353"/>
                    <a:pt x="540430" y="40322"/>
                    <a:pt x="545516" y="52388"/>
                  </a:cubicBezTo>
                  <a:cubicBezTo>
                    <a:pt x="550593" y="64325"/>
                    <a:pt x="553136" y="77597"/>
                    <a:pt x="553136" y="92202"/>
                  </a:cubicBezTo>
                  <a:cubicBezTo>
                    <a:pt x="553136" y="113411"/>
                    <a:pt x="547611" y="131826"/>
                    <a:pt x="536562" y="147447"/>
                  </a:cubicBezTo>
                  <a:cubicBezTo>
                    <a:pt x="525513" y="162941"/>
                    <a:pt x="509321" y="172657"/>
                    <a:pt x="487985" y="176594"/>
                  </a:cubicBezTo>
                  <a:lnTo>
                    <a:pt x="475031" y="178689"/>
                  </a:lnTo>
                  <a:lnTo>
                    <a:pt x="390639" y="178689"/>
                  </a:lnTo>
                  <a:lnTo>
                    <a:pt x="390639" y="280035"/>
                  </a:lnTo>
                  <a:lnTo>
                    <a:pt x="356730" y="280035"/>
                  </a:lnTo>
                  <a:close/>
                  <a:moveTo>
                    <a:pt x="519989" y="280035"/>
                  </a:moveTo>
                  <a:lnTo>
                    <a:pt x="465887" y="168402"/>
                  </a:lnTo>
                  <a:lnTo>
                    <a:pt x="499415" y="158115"/>
                  </a:lnTo>
                  <a:lnTo>
                    <a:pt x="558851" y="280035"/>
                  </a:lnTo>
                  <a:lnTo>
                    <a:pt x="519989" y="280035"/>
                  </a:lnTo>
                  <a:close/>
                  <a:moveTo>
                    <a:pt x="390639" y="146495"/>
                  </a:moveTo>
                  <a:lnTo>
                    <a:pt x="463982" y="146495"/>
                  </a:lnTo>
                  <a:cubicBezTo>
                    <a:pt x="466392" y="146495"/>
                    <a:pt x="469125" y="146368"/>
                    <a:pt x="472173" y="146114"/>
                  </a:cubicBezTo>
                  <a:cubicBezTo>
                    <a:pt x="475345" y="145859"/>
                    <a:pt x="478326" y="145415"/>
                    <a:pt x="481127" y="144780"/>
                  </a:cubicBezTo>
                  <a:cubicBezTo>
                    <a:pt x="489890" y="142748"/>
                    <a:pt x="496995" y="139065"/>
                    <a:pt x="502463" y="133731"/>
                  </a:cubicBezTo>
                  <a:cubicBezTo>
                    <a:pt x="508044" y="128270"/>
                    <a:pt x="512112" y="121920"/>
                    <a:pt x="514655" y="114681"/>
                  </a:cubicBezTo>
                  <a:cubicBezTo>
                    <a:pt x="517189" y="107315"/>
                    <a:pt x="518465" y="99822"/>
                    <a:pt x="518465" y="92202"/>
                  </a:cubicBezTo>
                  <a:cubicBezTo>
                    <a:pt x="518465" y="84582"/>
                    <a:pt x="517189" y="77152"/>
                    <a:pt x="514655" y="69914"/>
                  </a:cubicBezTo>
                  <a:cubicBezTo>
                    <a:pt x="512112" y="62548"/>
                    <a:pt x="508044" y="56134"/>
                    <a:pt x="502463" y="50673"/>
                  </a:cubicBezTo>
                  <a:cubicBezTo>
                    <a:pt x="496995" y="45212"/>
                    <a:pt x="489890" y="41529"/>
                    <a:pt x="481127" y="39624"/>
                  </a:cubicBezTo>
                  <a:cubicBezTo>
                    <a:pt x="478326" y="38862"/>
                    <a:pt x="475345" y="38417"/>
                    <a:pt x="472173" y="38291"/>
                  </a:cubicBezTo>
                  <a:cubicBezTo>
                    <a:pt x="469125" y="38036"/>
                    <a:pt x="466392" y="37910"/>
                    <a:pt x="463982" y="37910"/>
                  </a:cubicBezTo>
                  <a:lnTo>
                    <a:pt x="390639" y="37910"/>
                  </a:lnTo>
                  <a:lnTo>
                    <a:pt x="390639" y="146495"/>
                  </a:lnTo>
                  <a:close/>
                  <a:moveTo>
                    <a:pt x="680885" y="280035"/>
                  </a:moveTo>
                  <a:lnTo>
                    <a:pt x="680885" y="5715"/>
                  </a:lnTo>
                  <a:lnTo>
                    <a:pt x="714794" y="5715"/>
                  </a:lnTo>
                  <a:lnTo>
                    <a:pt x="714794" y="247841"/>
                  </a:lnTo>
                  <a:lnTo>
                    <a:pt x="842048" y="247841"/>
                  </a:lnTo>
                  <a:lnTo>
                    <a:pt x="842048" y="280035"/>
                  </a:lnTo>
                  <a:lnTo>
                    <a:pt x="680885" y="280035"/>
                  </a:lnTo>
                  <a:close/>
                  <a:moveTo>
                    <a:pt x="979608" y="285750"/>
                  </a:moveTo>
                  <a:cubicBezTo>
                    <a:pt x="952309" y="285750"/>
                    <a:pt x="929126" y="279718"/>
                    <a:pt x="910076" y="267653"/>
                  </a:cubicBezTo>
                  <a:cubicBezTo>
                    <a:pt x="891026" y="255587"/>
                    <a:pt x="876491" y="238823"/>
                    <a:pt x="866451" y="217361"/>
                  </a:cubicBezTo>
                  <a:cubicBezTo>
                    <a:pt x="856545" y="195898"/>
                    <a:pt x="851592" y="171069"/>
                    <a:pt x="851592" y="142875"/>
                  </a:cubicBezTo>
                  <a:cubicBezTo>
                    <a:pt x="851592" y="114681"/>
                    <a:pt x="856545" y="89852"/>
                    <a:pt x="866451" y="68390"/>
                  </a:cubicBezTo>
                  <a:cubicBezTo>
                    <a:pt x="876491" y="46927"/>
                    <a:pt x="891026" y="30163"/>
                    <a:pt x="910076" y="18098"/>
                  </a:cubicBezTo>
                  <a:cubicBezTo>
                    <a:pt x="929126" y="6032"/>
                    <a:pt x="952309" y="0"/>
                    <a:pt x="979608" y="0"/>
                  </a:cubicBezTo>
                  <a:cubicBezTo>
                    <a:pt x="1007040" y="0"/>
                    <a:pt x="1030281" y="6032"/>
                    <a:pt x="1049331" y="18098"/>
                  </a:cubicBezTo>
                  <a:cubicBezTo>
                    <a:pt x="1068381" y="30163"/>
                    <a:pt x="1082859" y="46927"/>
                    <a:pt x="1092765" y="68390"/>
                  </a:cubicBezTo>
                  <a:cubicBezTo>
                    <a:pt x="1102671" y="89852"/>
                    <a:pt x="1107624" y="114681"/>
                    <a:pt x="1107624" y="142875"/>
                  </a:cubicBezTo>
                  <a:cubicBezTo>
                    <a:pt x="1107624" y="171069"/>
                    <a:pt x="1102671" y="195898"/>
                    <a:pt x="1092765" y="217361"/>
                  </a:cubicBezTo>
                  <a:cubicBezTo>
                    <a:pt x="1082859" y="238823"/>
                    <a:pt x="1068381" y="255587"/>
                    <a:pt x="1049331" y="267653"/>
                  </a:cubicBezTo>
                  <a:cubicBezTo>
                    <a:pt x="1030281" y="279718"/>
                    <a:pt x="1007040" y="285750"/>
                    <a:pt x="979608" y="285750"/>
                  </a:cubicBezTo>
                  <a:close/>
                  <a:moveTo>
                    <a:pt x="979608" y="253365"/>
                  </a:moveTo>
                  <a:cubicBezTo>
                    <a:pt x="1000058" y="253492"/>
                    <a:pt x="1017080" y="248920"/>
                    <a:pt x="1030662" y="239649"/>
                  </a:cubicBezTo>
                  <a:cubicBezTo>
                    <a:pt x="1044378" y="230251"/>
                    <a:pt x="1054608" y="217234"/>
                    <a:pt x="1061333" y="200597"/>
                  </a:cubicBezTo>
                  <a:cubicBezTo>
                    <a:pt x="1068191" y="183959"/>
                    <a:pt x="1071620" y="164719"/>
                    <a:pt x="1071620" y="142875"/>
                  </a:cubicBezTo>
                  <a:cubicBezTo>
                    <a:pt x="1071620" y="120904"/>
                    <a:pt x="1068191" y="101663"/>
                    <a:pt x="1061333" y="85154"/>
                  </a:cubicBezTo>
                  <a:cubicBezTo>
                    <a:pt x="1054608" y="68644"/>
                    <a:pt x="1044378" y="55753"/>
                    <a:pt x="1030662" y="46482"/>
                  </a:cubicBezTo>
                  <a:cubicBezTo>
                    <a:pt x="1017080" y="37211"/>
                    <a:pt x="1000058" y="32512"/>
                    <a:pt x="979608" y="32385"/>
                  </a:cubicBezTo>
                  <a:cubicBezTo>
                    <a:pt x="959168" y="32258"/>
                    <a:pt x="942146" y="36830"/>
                    <a:pt x="928554" y="46101"/>
                  </a:cubicBezTo>
                  <a:cubicBezTo>
                    <a:pt x="915095" y="55372"/>
                    <a:pt x="904932" y="68326"/>
                    <a:pt x="898074" y="84963"/>
                  </a:cubicBezTo>
                  <a:cubicBezTo>
                    <a:pt x="891216" y="101600"/>
                    <a:pt x="887730" y="120904"/>
                    <a:pt x="887597" y="142875"/>
                  </a:cubicBezTo>
                  <a:cubicBezTo>
                    <a:pt x="887473" y="164719"/>
                    <a:pt x="890835" y="183896"/>
                    <a:pt x="897693" y="200406"/>
                  </a:cubicBezTo>
                  <a:cubicBezTo>
                    <a:pt x="904551" y="216916"/>
                    <a:pt x="914781" y="229870"/>
                    <a:pt x="928364" y="239268"/>
                  </a:cubicBezTo>
                  <a:cubicBezTo>
                    <a:pt x="942080" y="248539"/>
                    <a:pt x="959168" y="253238"/>
                    <a:pt x="979608" y="253365"/>
                  </a:cubicBezTo>
                  <a:close/>
                  <a:moveTo>
                    <a:pt x="1256948" y="285750"/>
                  </a:moveTo>
                  <a:cubicBezTo>
                    <a:pt x="1238155" y="285750"/>
                    <a:pt x="1221010" y="282448"/>
                    <a:pt x="1205513" y="275844"/>
                  </a:cubicBezTo>
                  <a:cubicBezTo>
                    <a:pt x="1190015" y="269240"/>
                    <a:pt x="1176680" y="259778"/>
                    <a:pt x="1165508" y="247460"/>
                  </a:cubicBezTo>
                  <a:cubicBezTo>
                    <a:pt x="1154335" y="235013"/>
                    <a:pt x="1145696" y="220027"/>
                    <a:pt x="1139600" y="202502"/>
                  </a:cubicBezTo>
                  <a:cubicBezTo>
                    <a:pt x="1133628" y="184849"/>
                    <a:pt x="1130646" y="164973"/>
                    <a:pt x="1130646" y="142875"/>
                  </a:cubicBezTo>
                  <a:cubicBezTo>
                    <a:pt x="1130646" y="113665"/>
                    <a:pt x="1135856" y="88392"/>
                    <a:pt x="1146267" y="67056"/>
                  </a:cubicBezTo>
                  <a:cubicBezTo>
                    <a:pt x="1156678" y="45720"/>
                    <a:pt x="1171346" y="29273"/>
                    <a:pt x="1190273" y="17717"/>
                  </a:cubicBezTo>
                  <a:cubicBezTo>
                    <a:pt x="1209199" y="6032"/>
                    <a:pt x="1231421" y="191"/>
                    <a:pt x="1256948" y="191"/>
                  </a:cubicBezTo>
                  <a:cubicBezTo>
                    <a:pt x="1287685" y="191"/>
                    <a:pt x="1312450" y="7366"/>
                    <a:pt x="1331242" y="21717"/>
                  </a:cubicBezTo>
                  <a:cubicBezTo>
                    <a:pt x="1350036" y="35941"/>
                    <a:pt x="1362989" y="55435"/>
                    <a:pt x="1370105" y="80200"/>
                  </a:cubicBezTo>
                  <a:lnTo>
                    <a:pt x="1335815" y="87249"/>
                  </a:lnTo>
                  <a:cubicBezTo>
                    <a:pt x="1330100" y="70612"/>
                    <a:pt x="1320698" y="57341"/>
                    <a:pt x="1307621" y="47435"/>
                  </a:cubicBezTo>
                  <a:cubicBezTo>
                    <a:pt x="1294543" y="37529"/>
                    <a:pt x="1278217" y="32576"/>
                    <a:pt x="1258662" y="32576"/>
                  </a:cubicBezTo>
                  <a:cubicBezTo>
                    <a:pt x="1238212" y="32449"/>
                    <a:pt x="1221200" y="37021"/>
                    <a:pt x="1207608" y="46292"/>
                  </a:cubicBezTo>
                  <a:cubicBezTo>
                    <a:pt x="1194149" y="55435"/>
                    <a:pt x="1183986" y="68326"/>
                    <a:pt x="1177128" y="84963"/>
                  </a:cubicBezTo>
                  <a:cubicBezTo>
                    <a:pt x="1170270" y="101600"/>
                    <a:pt x="1166774" y="120904"/>
                    <a:pt x="1166651" y="142875"/>
                  </a:cubicBezTo>
                  <a:cubicBezTo>
                    <a:pt x="1166527" y="164719"/>
                    <a:pt x="1169889" y="183896"/>
                    <a:pt x="1176747" y="200406"/>
                  </a:cubicBezTo>
                  <a:cubicBezTo>
                    <a:pt x="1183605" y="216916"/>
                    <a:pt x="1193826" y="229870"/>
                    <a:pt x="1207417" y="239268"/>
                  </a:cubicBezTo>
                  <a:cubicBezTo>
                    <a:pt x="1221134" y="248539"/>
                    <a:pt x="1238212" y="253238"/>
                    <a:pt x="1258662" y="253365"/>
                  </a:cubicBezTo>
                  <a:cubicBezTo>
                    <a:pt x="1276312" y="253492"/>
                    <a:pt x="1291171" y="250127"/>
                    <a:pt x="1303239" y="243269"/>
                  </a:cubicBezTo>
                  <a:cubicBezTo>
                    <a:pt x="1315307" y="236411"/>
                    <a:pt x="1324642" y="226504"/>
                    <a:pt x="1331242" y="213550"/>
                  </a:cubicBezTo>
                  <a:cubicBezTo>
                    <a:pt x="1337844" y="200597"/>
                    <a:pt x="1341844" y="185039"/>
                    <a:pt x="1343244" y="166878"/>
                  </a:cubicBezTo>
                  <a:lnTo>
                    <a:pt x="1284951" y="166878"/>
                  </a:lnTo>
                  <a:lnTo>
                    <a:pt x="1284951" y="138875"/>
                  </a:lnTo>
                  <a:lnTo>
                    <a:pt x="1379058" y="138875"/>
                  </a:lnTo>
                  <a:cubicBezTo>
                    <a:pt x="1379439" y="141415"/>
                    <a:pt x="1379630" y="144463"/>
                    <a:pt x="1379630" y="148019"/>
                  </a:cubicBezTo>
                  <a:cubicBezTo>
                    <a:pt x="1379753" y="151448"/>
                    <a:pt x="1379820" y="153797"/>
                    <a:pt x="1379820" y="155067"/>
                  </a:cubicBezTo>
                  <a:cubicBezTo>
                    <a:pt x="1379820" y="180086"/>
                    <a:pt x="1375124" y="202502"/>
                    <a:pt x="1365723" y="222314"/>
                  </a:cubicBezTo>
                  <a:cubicBezTo>
                    <a:pt x="1356455" y="241999"/>
                    <a:pt x="1342673" y="257492"/>
                    <a:pt x="1324385" y="268796"/>
                  </a:cubicBezTo>
                  <a:cubicBezTo>
                    <a:pt x="1306220" y="280099"/>
                    <a:pt x="1283741" y="285750"/>
                    <a:pt x="1256948" y="285750"/>
                  </a:cubicBezTo>
                  <a:close/>
                  <a:moveTo>
                    <a:pt x="1530649" y="285750"/>
                  </a:moveTo>
                  <a:cubicBezTo>
                    <a:pt x="1503340" y="285750"/>
                    <a:pt x="1480166" y="279718"/>
                    <a:pt x="1461116" y="267653"/>
                  </a:cubicBezTo>
                  <a:cubicBezTo>
                    <a:pt x="1442066" y="255587"/>
                    <a:pt x="1427521" y="238823"/>
                    <a:pt x="1417492" y="217361"/>
                  </a:cubicBezTo>
                  <a:cubicBezTo>
                    <a:pt x="1407586" y="195898"/>
                    <a:pt x="1402633" y="171069"/>
                    <a:pt x="1402633" y="142875"/>
                  </a:cubicBezTo>
                  <a:cubicBezTo>
                    <a:pt x="1402633" y="114681"/>
                    <a:pt x="1407586" y="89852"/>
                    <a:pt x="1417492" y="68390"/>
                  </a:cubicBezTo>
                  <a:cubicBezTo>
                    <a:pt x="1427521" y="46927"/>
                    <a:pt x="1442066" y="30163"/>
                    <a:pt x="1461116" y="18098"/>
                  </a:cubicBezTo>
                  <a:cubicBezTo>
                    <a:pt x="1480166" y="6032"/>
                    <a:pt x="1503340" y="0"/>
                    <a:pt x="1530649" y="0"/>
                  </a:cubicBezTo>
                  <a:cubicBezTo>
                    <a:pt x="1558080" y="0"/>
                    <a:pt x="1581321" y="6032"/>
                    <a:pt x="1600371" y="18098"/>
                  </a:cubicBezTo>
                  <a:cubicBezTo>
                    <a:pt x="1619421" y="30163"/>
                    <a:pt x="1633900" y="46927"/>
                    <a:pt x="1643805" y="68390"/>
                  </a:cubicBezTo>
                  <a:cubicBezTo>
                    <a:pt x="1653711" y="89852"/>
                    <a:pt x="1658664" y="114681"/>
                    <a:pt x="1658664" y="142875"/>
                  </a:cubicBezTo>
                  <a:cubicBezTo>
                    <a:pt x="1658664" y="171069"/>
                    <a:pt x="1653711" y="195898"/>
                    <a:pt x="1643805" y="217361"/>
                  </a:cubicBezTo>
                  <a:cubicBezTo>
                    <a:pt x="1633900" y="238823"/>
                    <a:pt x="1619421" y="255587"/>
                    <a:pt x="1600371" y="267653"/>
                  </a:cubicBezTo>
                  <a:cubicBezTo>
                    <a:pt x="1581321" y="279718"/>
                    <a:pt x="1558080" y="285750"/>
                    <a:pt x="1530649" y="285750"/>
                  </a:cubicBezTo>
                  <a:close/>
                  <a:moveTo>
                    <a:pt x="1530649" y="253365"/>
                  </a:moveTo>
                  <a:cubicBezTo>
                    <a:pt x="1551099" y="253492"/>
                    <a:pt x="1568110" y="248920"/>
                    <a:pt x="1581702" y="239649"/>
                  </a:cubicBezTo>
                  <a:cubicBezTo>
                    <a:pt x="1595419" y="230251"/>
                    <a:pt x="1605639" y="217234"/>
                    <a:pt x="1612373" y="200597"/>
                  </a:cubicBezTo>
                  <a:cubicBezTo>
                    <a:pt x="1619231" y="183959"/>
                    <a:pt x="1622660" y="164719"/>
                    <a:pt x="1622660" y="142875"/>
                  </a:cubicBezTo>
                  <a:cubicBezTo>
                    <a:pt x="1622660" y="120904"/>
                    <a:pt x="1619231" y="101663"/>
                    <a:pt x="1612373" y="85154"/>
                  </a:cubicBezTo>
                  <a:cubicBezTo>
                    <a:pt x="1605639" y="68644"/>
                    <a:pt x="1595419" y="55753"/>
                    <a:pt x="1581702" y="46482"/>
                  </a:cubicBezTo>
                  <a:cubicBezTo>
                    <a:pt x="1568110" y="37211"/>
                    <a:pt x="1551099" y="32512"/>
                    <a:pt x="1530649" y="32385"/>
                  </a:cubicBezTo>
                  <a:cubicBezTo>
                    <a:pt x="1510198" y="32258"/>
                    <a:pt x="1493187" y="36830"/>
                    <a:pt x="1479594" y="46101"/>
                  </a:cubicBezTo>
                  <a:cubicBezTo>
                    <a:pt x="1466136" y="55372"/>
                    <a:pt x="1455972" y="68326"/>
                    <a:pt x="1449114" y="84963"/>
                  </a:cubicBezTo>
                  <a:cubicBezTo>
                    <a:pt x="1442257" y="101600"/>
                    <a:pt x="1438761" y="120904"/>
                    <a:pt x="1438637" y="142875"/>
                  </a:cubicBezTo>
                  <a:cubicBezTo>
                    <a:pt x="1438513" y="164719"/>
                    <a:pt x="1441876" y="183896"/>
                    <a:pt x="1448734" y="200406"/>
                  </a:cubicBezTo>
                  <a:cubicBezTo>
                    <a:pt x="1455592" y="216916"/>
                    <a:pt x="1465812" y="229870"/>
                    <a:pt x="1479404" y="239268"/>
                  </a:cubicBezTo>
                  <a:cubicBezTo>
                    <a:pt x="1493120" y="248539"/>
                    <a:pt x="1510198" y="253238"/>
                    <a:pt x="1530649" y="253365"/>
                  </a:cubicBezTo>
                  <a:close/>
                </a:path>
              </a:pathLst>
            </a:custGeom>
            <a:solidFill>
              <a:srgbClr val="100834"/>
            </a:solidFill>
            <a:ln w="9525" cap="flat">
              <a:noFill/>
              <a:prstDash val="solid"/>
              <a:miter/>
            </a:ln>
          </p:spPr>
          <p:txBody>
            <a:bodyPr rtlCol="0" anchor="ctr"/>
            <a:lstStyle/>
            <a:p>
              <a:endParaRPr lang="de-DE"/>
            </a:p>
          </p:txBody>
        </p:sp>
        <p:sp>
          <p:nvSpPr>
            <p:cNvPr id="8" name="Freihandform: Form 7">
              <a:extLst>
                <a:ext uri="{FF2B5EF4-FFF2-40B4-BE49-F238E27FC236}">
                  <a16:creationId xmlns:a16="http://schemas.microsoft.com/office/drawing/2014/main" id="{B3292391-B79A-2A78-90DA-470DFF9291C4}"/>
                </a:ext>
              </a:extLst>
            </p:cNvPr>
            <p:cNvSpPr/>
            <p:nvPr/>
          </p:nvSpPr>
          <p:spPr>
            <a:xfrm>
              <a:off x="6169428" y="1948447"/>
              <a:ext cx="791498" cy="104870"/>
            </a:xfrm>
            <a:custGeom>
              <a:avLst/>
              <a:gdLst>
                <a:gd name="connsiteX0" fmla="*/ 42863 w 791498"/>
                <a:gd name="connsiteY0" fmla="*/ 103442 h 104870"/>
                <a:gd name="connsiteX1" fmla="*/ 0 w 791498"/>
                <a:gd name="connsiteY1" fmla="*/ 103442 h 104870"/>
                <a:gd name="connsiteX2" fmla="*/ 0 w 791498"/>
                <a:gd name="connsiteY2" fmla="*/ 93012 h 104870"/>
                <a:gd name="connsiteX3" fmla="*/ 12287 w 791498"/>
                <a:gd name="connsiteY3" fmla="*/ 88440 h 104870"/>
                <a:gd name="connsiteX4" fmla="*/ 12287 w 791498"/>
                <a:gd name="connsiteY4" fmla="*/ 16573 h 104870"/>
                <a:gd name="connsiteX5" fmla="*/ 0 w 791498"/>
                <a:gd name="connsiteY5" fmla="*/ 11859 h 104870"/>
                <a:gd name="connsiteX6" fmla="*/ 0 w 791498"/>
                <a:gd name="connsiteY6" fmla="*/ 1429 h 104870"/>
                <a:gd name="connsiteX7" fmla="*/ 42863 w 791498"/>
                <a:gd name="connsiteY7" fmla="*/ 1429 h 104870"/>
                <a:gd name="connsiteX8" fmla="*/ 42863 w 791498"/>
                <a:gd name="connsiteY8" fmla="*/ 11859 h 104870"/>
                <a:gd name="connsiteX9" fmla="*/ 30575 w 791498"/>
                <a:gd name="connsiteY9" fmla="*/ 16573 h 104870"/>
                <a:gd name="connsiteX10" fmla="*/ 30575 w 791498"/>
                <a:gd name="connsiteY10" fmla="*/ 88440 h 104870"/>
                <a:gd name="connsiteX11" fmla="*/ 42863 w 791498"/>
                <a:gd name="connsiteY11" fmla="*/ 93012 h 104870"/>
                <a:gd name="connsiteX12" fmla="*/ 42863 w 791498"/>
                <a:gd name="connsiteY12" fmla="*/ 103442 h 104870"/>
                <a:gd name="connsiteX13" fmla="*/ 151181 w 791498"/>
                <a:gd name="connsiteY13" fmla="*/ 103442 h 104870"/>
                <a:gd name="connsiteX14" fmla="*/ 132893 w 791498"/>
                <a:gd name="connsiteY14" fmla="*/ 103442 h 104870"/>
                <a:gd name="connsiteX15" fmla="*/ 132893 w 791498"/>
                <a:gd name="connsiteY15" fmla="*/ 58150 h 104870"/>
                <a:gd name="connsiteX16" fmla="*/ 88030 w 791498"/>
                <a:gd name="connsiteY16" fmla="*/ 58150 h 104870"/>
                <a:gd name="connsiteX17" fmla="*/ 88030 w 791498"/>
                <a:gd name="connsiteY17" fmla="*/ 103442 h 104870"/>
                <a:gd name="connsiteX18" fmla="*/ 69742 w 791498"/>
                <a:gd name="connsiteY18" fmla="*/ 103442 h 104870"/>
                <a:gd name="connsiteX19" fmla="*/ 69742 w 791498"/>
                <a:gd name="connsiteY19" fmla="*/ 1429 h 104870"/>
                <a:gd name="connsiteX20" fmla="*/ 88030 w 791498"/>
                <a:gd name="connsiteY20" fmla="*/ 1429 h 104870"/>
                <a:gd name="connsiteX21" fmla="*/ 88030 w 791498"/>
                <a:gd name="connsiteY21" fmla="*/ 42577 h 104870"/>
                <a:gd name="connsiteX22" fmla="*/ 132893 w 791498"/>
                <a:gd name="connsiteY22" fmla="*/ 42577 h 104870"/>
                <a:gd name="connsiteX23" fmla="*/ 132893 w 791498"/>
                <a:gd name="connsiteY23" fmla="*/ 1429 h 104870"/>
                <a:gd name="connsiteX24" fmla="*/ 151181 w 791498"/>
                <a:gd name="connsiteY24" fmla="*/ 1429 h 104870"/>
                <a:gd name="connsiteX25" fmla="*/ 151181 w 791498"/>
                <a:gd name="connsiteY25" fmla="*/ 103442 h 104870"/>
                <a:gd name="connsiteX26" fmla="*/ 215313 w 791498"/>
                <a:gd name="connsiteY26" fmla="*/ 1429 h 104870"/>
                <a:gd name="connsiteX27" fmla="*/ 245031 w 791498"/>
                <a:gd name="connsiteY27" fmla="*/ 8858 h 104870"/>
                <a:gd name="connsiteX28" fmla="*/ 254746 w 791498"/>
                <a:gd name="connsiteY28" fmla="*/ 31433 h 104870"/>
                <a:gd name="connsiteX29" fmla="*/ 251889 w 791498"/>
                <a:gd name="connsiteY29" fmla="*/ 44148 h 104870"/>
                <a:gd name="connsiteX30" fmla="*/ 244745 w 791498"/>
                <a:gd name="connsiteY30" fmla="*/ 53007 h 104870"/>
                <a:gd name="connsiteX31" fmla="*/ 235172 w 791498"/>
                <a:gd name="connsiteY31" fmla="*/ 58579 h 104870"/>
                <a:gd name="connsiteX32" fmla="*/ 264462 w 791498"/>
                <a:gd name="connsiteY32" fmla="*/ 103442 h 104870"/>
                <a:gd name="connsiteX33" fmla="*/ 243888 w 791498"/>
                <a:gd name="connsiteY33" fmla="*/ 103442 h 104870"/>
                <a:gd name="connsiteX34" fmla="*/ 219456 w 791498"/>
                <a:gd name="connsiteY34" fmla="*/ 63151 h 104870"/>
                <a:gd name="connsiteX35" fmla="*/ 204597 w 791498"/>
                <a:gd name="connsiteY35" fmla="*/ 63151 h 104870"/>
                <a:gd name="connsiteX36" fmla="*/ 204597 w 791498"/>
                <a:gd name="connsiteY36" fmla="*/ 103442 h 104870"/>
                <a:gd name="connsiteX37" fmla="*/ 186309 w 791498"/>
                <a:gd name="connsiteY37" fmla="*/ 103442 h 104870"/>
                <a:gd name="connsiteX38" fmla="*/ 186309 w 791498"/>
                <a:gd name="connsiteY38" fmla="*/ 1429 h 104870"/>
                <a:gd name="connsiteX39" fmla="*/ 215313 w 791498"/>
                <a:gd name="connsiteY39" fmla="*/ 1429 h 104870"/>
                <a:gd name="connsiteX40" fmla="*/ 214170 w 791498"/>
                <a:gd name="connsiteY40" fmla="*/ 16716 h 104870"/>
                <a:gd name="connsiteX41" fmla="*/ 204597 w 791498"/>
                <a:gd name="connsiteY41" fmla="*/ 16716 h 104870"/>
                <a:gd name="connsiteX42" fmla="*/ 204597 w 791498"/>
                <a:gd name="connsiteY42" fmla="*/ 48149 h 104870"/>
                <a:gd name="connsiteX43" fmla="*/ 214741 w 791498"/>
                <a:gd name="connsiteY43" fmla="*/ 48149 h 104870"/>
                <a:gd name="connsiteX44" fmla="*/ 231029 w 791498"/>
                <a:gd name="connsiteY44" fmla="*/ 44148 h 104870"/>
                <a:gd name="connsiteX45" fmla="*/ 236172 w 791498"/>
                <a:gd name="connsiteY45" fmla="*/ 32004 h 104870"/>
                <a:gd name="connsiteX46" fmla="*/ 230743 w 791498"/>
                <a:gd name="connsiteY46" fmla="*/ 20288 h 104870"/>
                <a:gd name="connsiteX47" fmla="*/ 214170 w 791498"/>
                <a:gd name="connsiteY47" fmla="*/ 16716 h 104870"/>
                <a:gd name="connsiteX48" fmla="*/ 376361 w 791498"/>
                <a:gd name="connsiteY48" fmla="*/ 15431 h 104870"/>
                <a:gd name="connsiteX49" fmla="*/ 354644 w 791498"/>
                <a:gd name="connsiteY49" fmla="*/ 25432 h 104870"/>
                <a:gd name="connsiteX50" fmla="*/ 347072 w 791498"/>
                <a:gd name="connsiteY50" fmla="*/ 52578 h 104870"/>
                <a:gd name="connsiteX51" fmla="*/ 354216 w 791498"/>
                <a:gd name="connsiteY51" fmla="*/ 79724 h 104870"/>
                <a:gd name="connsiteX52" fmla="*/ 376218 w 791498"/>
                <a:gd name="connsiteY52" fmla="*/ 89440 h 104870"/>
                <a:gd name="connsiteX53" fmla="*/ 388792 w 791498"/>
                <a:gd name="connsiteY53" fmla="*/ 88154 h 104870"/>
                <a:gd name="connsiteX54" fmla="*/ 401650 w 791498"/>
                <a:gd name="connsiteY54" fmla="*/ 84439 h 104870"/>
                <a:gd name="connsiteX55" fmla="*/ 401650 w 791498"/>
                <a:gd name="connsiteY55" fmla="*/ 100013 h 104870"/>
                <a:gd name="connsiteX56" fmla="*/ 388934 w 791498"/>
                <a:gd name="connsiteY56" fmla="*/ 103727 h 104870"/>
                <a:gd name="connsiteX57" fmla="*/ 374361 w 791498"/>
                <a:gd name="connsiteY57" fmla="*/ 104870 h 104870"/>
                <a:gd name="connsiteX58" fmla="*/ 348358 w 791498"/>
                <a:gd name="connsiteY58" fmla="*/ 98441 h 104870"/>
                <a:gd name="connsiteX59" fmla="*/ 333070 w 791498"/>
                <a:gd name="connsiteY59" fmla="*/ 80153 h 104870"/>
                <a:gd name="connsiteX60" fmla="*/ 328070 w 791498"/>
                <a:gd name="connsiteY60" fmla="*/ 52435 h 104870"/>
                <a:gd name="connsiteX61" fmla="*/ 333642 w 791498"/>
                <a:gd name="connsiteY61" fmla="*/ 25289 h 104870"/>
                <a:gd name="connsiteX62" fmla="*/ 349930 w 791498"/>
                <a:gd name="connsiteY62" fmla="*/ 6715 h 104870"/>
                <a:gd name="connsiteX63" fmla="*/ 376361 w 791498"/>
                <a:gd name="connsiteY63" fmla="*/ 0 h 104870"/>
                <a:gd name="connsiteX64" fmla="*/ 391506 w 791498"/>
                <a:gd name="connsiteY64" fmla="*/ 1857 h 104870"/>
                <a:gd name="connsiteX65" fmla="*/ 405651 w 791498"/>
                <a:gd name="connsiteY65" fmla="*/ 6715 h 104870"/>
                <a:gd name="connsiteX66" fmla="*/ 399364 w 791498"/>
                <a:gd name="connsiteY66" fmla="*/ 21717 h 104870"/>
                <a:gd name="connsiteX67" fmla="*/ 388077 w 791498"/>
                <a:gd name="connsiteY67" fmla="*/ 17431 h 104870"/>
                <a:gd name="connsiteX68" fmla="*/ 376361 w 791498"/>
                <a:gd name="connsiteY68" fmla="*/ 15431 h 104870"/>
                <a:gd name="connsiteX69" fmla="*/ 432197 w 791498"/>
                <a:gd name="connsiteY69" fmla="*/ 103442 h 104870"/>
                <a:gd name="connsiteX70" fmla="*/ 432197 w 791498"/>
                <a:gd name="connsiteY70" fmla="*/ 1429 h 104870"/>
                <a:gd name="connsiteX71" fmla="*/ 450485 w 791498"/>
                <a:gd name="connsiteY71" fmla="*/ 1429 h 104870"/>
                <a:gd name="connsiteX72" fmla="*/ 450485 w 791498"/>
                <a:gd name="connsiteY72" fmla="*/ 88011 h 104870"/>
                <a:gd name="connsiteX73" fmla="*/ 493062 w 791498"/>
                <a:gd name="connsiteY73" fmla="*/ 88011 h 104870"/>
                <a:gd name="connsiteX74" fmla="*/ 493062 w 791498"/>
                <a:gd name="connsiteY74" fmla="*/ 103442 h 104870"/>
                <a:gd name="connsiteX75" fmla="*/ 432197 w 791498"/>
                <a:gd name="connsiteY75" fmla="*/ 103442 h 104870"/>
                <a:gd name="connsiteX76" fmla="*/ 582330 w 791498"/>
                <a:gd name="connsiteY76" fmla="*/ 103442 h 104870"/>
                <a:gd name="connsiteX77" fmla="*/ 573043 w 791498"/>
                <a:gd name="connsiteY77" fmla="*/ 76438 h 104870"/>
                <a:gd name="connsiteX78" fmla="*/ 534610 w 791498"/>
                <a:gd name="connsiteY78" fmla="*/ 76438 h 104870"/>
                <a:gd name="connsiteX79" fmla="*/ 525466 w 791498"/>
                <a:gd name="connsiteY79" fmla="*/ 103442 h 104870"/>
                <a:gd name="connsiteX80" fmla="*/ 506035 w 791498"/>
                <a:gd name="connsiteY80" fmla="*/ 103442 h 104870"/>
                <a:gd name="connsiteX81" fmla="*/ 543468 w 791498"/>
                <a:gd name="connsiteY81" fmla="*/ 1000 h 104870"/>
                <a:gd name="connsiteX82" fmla="*/ 564328 w 791498"/>
                <a:gd name="connsiteY82" fmla="*/ 1000 h 104870"/>
                <a:gd name="connsiteX83" fmla="*/ 601761 w 791498"/>
                <a:gd name="connsiteY83" fmla="*/ 103442 h 104870"/>
                <a:gd name="connsiteX84" fmla="*/ 582330 w 791498"/>
                <a:gd name="connsiteY84" fmla="*/ 103442 h 104870"/>
                <a:gd name="connsiteX85" fmla="*/ 568328 w 791498"/>
                <a:gd name="connsiteY85" fmla="*/ 60722 h 104870"/>
                <a:gd name="connsiteX86" fmla="*/ 559470 w 791498"/>
                <a:gd name="connsiteY86" fmla="*/ 34433 h 104870"/>
                <a:gd name="connsiteX87" fmla="*/ 557756 w 791498"/>
                <a:gd name="connsiteY87" fmla="*/ 29004 h 104870"/>
                <a:gd name="connsiteX88" fmla="*/ 555469 w 791498"/>
                <a:gd name="connsiteY88" fmla="*/ 22003 h 104870"/>
                <a:gd name="connsiteX89" fmla="*/ 553898 w 791498"/>
                <a:gd name="connsiteY89" fmla="*/ 15859 h 104870"/>
                <a:gd name="connsiteX90" fmla="*/ 552040 w 791498"/>
                <a:gd name="connsiteY90" fmla="*/ 22431 h 104870"/>
                <a:gd name="connsiteX91" fmla="*/ 550040 w 791498"/>
                <a:gd name="connsiteY91" fmla="*/ 29432 h 104870"/>
                <a:gd name="connsiteX92" fmla="*/ 548611 w 791498"/>
                <a:gd name="connsiteY92" fmla="*/ 34433 h 104870"/>
                <a:gd name="connsiteX93" fmla="*/ 539610 w 791498"/>
                <a:gd name="connsiteY93" fmla="*/ 60722 h 104870"/>
                <a:gd name="connsiteX94" fmla="*/ 568328 w 791498"/>
                <a:gd name="connsiteY94" fmla="*/ 60722 h 104870"/>
                <a:gd name="connsiteX95" fmla="*/ 658320 w 791498"/>
                <a:gd name="connsiteY95" fmla="*/ 103442 h 104870"/>
                <a:gd name="connsiteX96" fmla="*/ 615458 w 791498"/>
                <a:gd name="connsiteY96" fmla="*/ 103442 h 104870"/>
                <a:gd name="connsiteX97" fmla="*/ 615458 w 791498"/>
                <a:gd name="connsiteY97" fmla="*/ 93012 h 104870"/>
                <a:gd name="connsiteX98" fmla="*/ 627745 w 791498"/>
                <a:gd name="connsiteY98" fmla="*/ 88440 h 104870"/>
                <a:gd name="connsiteX99" fmla="*/ 627745 w 791498"/>
                <a:gd name="connsiteY99" fmla="*/ 16573 h 104870"/>
                <a:gd name="connsiteX100" fmla="*/ 615458 w 791498"/>
                <a:gd name="connsiteY100" fmla="*/ 11859 h 104870"/>
                <a:gd name="connsiteX101" fmla="*/ 615458 w 791498"/>
                <a:gd name="connsiteY101" fmla="*/ 1429 h 104870"/>
                <a:gd name="connsiteX102" fmla="*/ 658320 w 791498"/>
                <a:gd name="connsiteY102" fmla="*/ 1429 h 104870"/>
                <a:gd name="connsiteX103" fmla="*/ 658320 w 791498"/>
                <a:gd name="connsiteY103" fmla="*/ 11859 h 104870"/>
                <a:gd name="connsiteX104" fmla="*/ 646033 w 791498"/>
                <a:gd name="connsiteY104" fmla="*/ 16573 h 104870"/>
                <a:gd name="connsiteX105" fmla="*/ 646033 w 791498"/>
                <a:gd name="connsiteY105" fmla="*/ 88440 h 104870"/>
                <a:gd name="connsiteX106" fmla="*/ 658320 w 791498"/>
                <a:gd name="connsiteY106" fmla="*/ 93012 h 104870"/>
                <a:gd name="connsiteX107" fmla="*/ 658320 w 791498"/>
                <a:gd name="connsiteY107" fmla="*/ 103442 h 104870"/>
                <a:gd name="connsiteX108" fmla="*/ 729063 w 791498"/>
                <a:gd name="connsiteY108" fmla="*/ 103442 h 104870"/>
                <a:gd name="connsiteX109" fmla="*/ 701059 w 791498"/>
                <a:gd name="connsiteY109" fmla="*/ 19860 h 104870"/>
                <a:gd name="connsiteX110" fmla="*/ 700488 w 791498"/>
                <a:gd name="connsiteY110" fmla="*/ 19860 h 104870"/>
                <a:gd name="connsiteX111" fmla="*/ 700916 w 791498"/>
                <a:gd name="connsiteY111" fmla="*/ 28004 h 104870"/>
                <a:gd name="connsiteX112" fmla="*/ 701345 w 791498"/>
                <a:gd name="connsiteY112" fmla="*/ 39291 h 104870"/>
                <a:gd name="connsiteX113" fmla="*/ 701631 w 791498"/>
                <a:gd name="connsiteY113" fmla="*/ 50578 h 104870"/>
                <a:gd name="connsiteX114" fmla="*/ 701631 w 791498"/>
                <a:gd name="connsiteY114" fmla="*/ 103442 h 104870"/>
                <a:gd name="connsiteX115" fmla="*/ 685200 w 791498"/>
                <a:gd name="connsiteY115" fmla="*/ 103442 h 104870"/>
                <a:gd name="connsiteX116" fmla="*/ 685200 w 791498"/>
                <a:gd name="connsiteY116" fmla="*/ 1429 h 104870"/>
                <a:gd name="connsiteX117" fmla="*/ 710632 w 791498"/>
                <a:gd name="connsiteY117" fmla="*/ 1429 h 104870"/>
                <a:gd name="connsiteX118" fmla="*/ 737492 w 791498"/>
                <a:gd name="connsiteY118" fmla="*/ 81582 h 104870"/>
                <a:gd name="connsiteX119" fmla="*/ 738064 w 791498"/>
                <a:gd name="connsiteY119" fmla="*/ 81582 h 104870"/>
                <a:gd name="connsiteX120" fmla="*/ 766067 w 791498"/>
                <a:gd name="connsiteY120" fmla="*/ 1429 h 104870"/>
                <a:gd name="connsiteX121" fmla="*/ 791499 w 791498"/>
                <a:gd name="connsiteY121" fmla="*/ 1429 h 104870"/>
                <a:gd name="connsiteX122" fmla="*/ 791499 w 791498"/>
                <a:gd name="connsiteY122" fmla="*/ 103442 h 104870"/>
                <a:gd name="connsiteX123" fmla="*/ 774068 w 791498"/>
                <a:gd name="connsiteY123" fmla="*/ 103442 h 104870"/>
                <a:gd name="connsiteX124" fmla="*/ 774068 w 791498"/>
                <a:gd name="connsiteY124" fmla="*/ 49721 h 104870"/>
                <a:gd name="connsiteX125" fmla="*/ 774211 w 791498"/>
                <a:gd name="connsiteY125" fmla="*/ 39148 h 104870"/>
                <a:gd name="connsiteX126" fmla="*/ 774640 w 791498"/>
                <a:gd name="connsiteY126" fmla="*/ 28146 h 104870"/>
                <a:gd name="connsiteX127" fmla="*/ 775068 w 791498"/>
                <a:gd name="connsiteY127" fmla="*/ 20002 h 104870"/>
                <a:gd name="connsiteX128" fmla="*/ 774497 w 791498"/>
                <a:gd name="connsiteY128" fmla="*/ 20002 h 104870"/>
                <a:gd name="connsiteX129" fmla="*/ 745350 w 791498"/>
                <a:gd name="connsiteY129" fmla="*/ 103442 h 104870"/>
                <a:gd name="connsiteX130" fmla="*/ 729063 w 791498"/>
                <a:gd name="connsiteY130" fmla="*/ 103442 h 1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791498" h="104870">
                  <a:moveTo>
                    <a:pt x="42863" y="103442"/>
                  </a:moveTo>
                  <a:lnTo>
                    <a:pt x="0" y="103442"/>
                  </a:lnTo>
                  <a:lnTo>
                    <a:pt x="0" y="93012"/>
                  </a:lnTo>
                  <a:lnTo>
                    <a:pt x="12287" y="88440"/>
                  </a:lnTo>
                  <a:lnTo>
                    <a:pt x="12287" y="16573"/>
                  </a:lnTo>
                  <a:lnTo>
                    <a:pt x="0" y="11859"/>
                  </a:lnTo>
                  <a:lnTo>
                    <a:pt x="0" y="1429"/>
                  </a:lnTo>
                  <a:lnTo>
                    <a:pt x="42863" y="1429"/>
                  </a:lnTo>
                  <a:lnTo>
                    <a:pt x="42863" y="11859"/>
                  </a:lnTo>
                  <a:lnTo>
                    <a:pt x="30575" y="16573"/>
                  </a:lnTo>
                  <a:lnTo>
                    <a:pt x="30575" y="88440"/>
                  </a:lnTo>
                  <a:lnTo>
                    <a:pt x="42863" y="93012"/>
                  </a:lnTo>
                  <a:lnTo>
                    <a:pt x="42863" y="103442"/>
                  </a:lnTo>
                  <a:close/>
                  <a:moveTo>
                    <a:pt x="151181" y="103442"/>
                  </a:moveTo>
                  <a:lnTo>
                    <a:pt x="132893" y="103442"/>
                  </a:lnTo>
                  <a:lnTo>
                    <a:pt x="132893" y="58150"/>
                  </a:lnTo>
                  <a:lnTo>
                    <a:pt x="88030" y="58150"/>
                  </a:lnTo>
                  <a:lnTo>
                    <a:pt x="88030" y="103442"/>
                  </a:lnTo>
                  <a:lnTo>
                    <a:pt x="69742" y="103442"/>
                  </a:lnTo>
                  <a:lnTo>
                    <a:pt x="69742" y="1429"/>
                  </a:lnTo>
                  <a:lnTo>
                    <a:pt x="88030" y="1429"/>
                  </a:lnTo>
                  <a:lnTo>
                    <a:pt x="88030" y="42577"/>
                  </a:lnTo>
                  <a:lnTo>
                    <a:pt x="132893" y="42577"/>
                  </a:lnTo>
                  <a:lnTo>
                    <a:pt x="132893" y="1429"/>
                  </a:lnTo>
                  <a:lnTo>
                    <a:pt x="151181" y="1429"/>
                  </a:lnTo>
                  <a:lnTo>
                    <a:pt x="151181" y="103442"/>
                  </a:lnTo>
                  <a:close/>
                  <a:moveTo>
                    <a:pt x="215313" y="1429"/>
                  </a:moveTo>
                  <a:cubicBezTo>
                    <a:pt x="228743" y="1429"/>
                    <a:pt x="238649" y="3905"/>
                    <a:pt x="245031" y="8858"/>
                  </a:cubicBezTo>
                  <a:cubicBezTo>
                    <a:pt x="251508" y="13811"/>
                    <a:pt x="254746" y="21336"/>
                    <a:pt x="254746" y="31433"/>
                  </a:cubicBezTo>
                  <a:cubicBezTo>
                    <a:pt x="254746" y="36385"/>
                    <a:pt x="253794" y="40624"/>
                    <a:pt x="251889" y="44148"/>
                  </a:cubicBezTo>
                  <a:cubicBezTo>
                    <a:pt x="250079" y="47673"/>
                    <a:pt x="247698" y="50625"/>
                    <a:pt x="244745" y="53007"/>
                  </a:cubicBezTo>
                  <a:cubicBezTo>
                    <a:pt x="241792" y="55293"/>
                    <a:pt x="238601" y="57150"/>
                    <a:pt x="235172" y="58579"/>
                  </a:cubicBezTo>
                  <a:lnTo>
                    <a:pt x="264462" y="103442"/>
                  </a:lnTo>
                  <a:lnTo>
                    <a:pt x="243888" y="103442"/>
                  </a:lnTo>
                  <a:lnTo>
                    <a:pt x="219456" y="63151"/>
                  </a:lnTo>
                  <a:lnTo>
                    <a:pt x="204597" y="63151"/>
                  </a:lnTo>
                  <a:lnTo>
                    <a:pt x="204597" y="103442"/>
                  </a:lnTo>
                  <a:lnTo>
                    <a:pt x="186309" y="103442"/>
                  </a:lnTo>
                  <a:lnTo>
                    <a:pt x="186309" y="1429"/>
                  </a:lnTo>
                  <a:lnTo>
                    <a:pt x="215313" y="1429"/>
                  </a:lnTo>
                  <a:close/>
                  <a:moveTo>
                    <a:pt x="214170" y="16716"/>
                  </a:moveTo>
                  <a:lnTo>
                    <a:pt x="204597" y="16716"/>
                  </a:lnTo>
                  <a:lnTo>
                    <a:pt x="204597" y="48149"/>
                  </a:lnTo>
                  <a:lnTo>
                    <a:pt x="214741" y="48149"/>
                  </a:lnTo>
                  <a:cubicBezTo>
                    <a:pt x="222266" y="48149"/>
                    <a:pt x="227695" y="46815"/>
                    <a:pt x="231029" y="44148"/>
                  </a:cubicBezTo>
                  <a:cubicBezTo>
                    <a:pt x="234458" y="41386"/>
                    <a:pt x="236172" y="37338"/>
                    <a:pt x="236172" y="32004"/>
                  </a:cubicBezTo>
                  <a:cubicBezTo>
                    <a:pt x="236172" y="26479"/>
                    <a:pt x="234363" y="22574"/>
                    <a:pt x="230743" y="20288"/>
                  </a:cubicBezTo>
                  <a:cubicBezTo>
                    <a:pt x="227219" y="17907"/>
                    <a:pt x="221694" y="16716"/>
                    <a:pt x="214170" y="16716"/>
                  </a:cubicBezTo>
                  <a:close/>
                  <a:moveTo>
                    <a:pt x="376361" y="15431"/>
                  </a:moveTo>
                  <a:cubicBezTo>
                    <a:pt x="367027" y="15431"/>
                    <a:pt x="359788" y="18764"/>
                    <a:pt x="354644" y="25432"/>
                  </a:cubicBezTo>
                  <a:cubicBezTo>
                    <a:pt x="349596" y="32099"/>
                    <a:pt x="347072" y="41148"/>
                    <a:pt x="347072" y="52578"/>
                  </a:cubicBezTo>
                  <a:cubicBezTo>
                    <a:pt x="347072" y="64103"/>
                    <a:pt x="349453" y="73152"/>
                    <a:pt x="354216" y="79724"/>
                  </a:cubicBezTo>
                  <a:cubicBezTo>
                    <a:pt x="358978" y="86201"/>
                    <a:pt x="366313" y="89440"/>
                    <a:pt x="376218" y="89440"/>
                  </a:cubicBezTo>
                  <a:cubicBezTo>
                    <a:pt x="380505" y="89440"/>
                    <a:pt x="384696" y="89011"/>
                    <a:pt x="388792" y="88154"/>
                  </a:cubicBezTo>
                  <a:cubicBezTo>
                    <a:pt x="392887" y="87201"/>
                    <a:pt x="397173" y="85963"/>
                    <a:pt x="401650" y="84439"/>
                  </a:cubicBezTo>
                  <a:lnTo>
                    <a:pt x="401650" y="100013"/>
                  </a:lnTo>
                  <a:cubicBezTo>
                    <a:pt x="397459" y="101727"/>
                    <a:pt x="393221" y="102965"/>
                    <a:pt x="388934" y="103727"/>
                  </a:cubicBezTo>
                  <a:cubicBezTo>
                    <a:pt x="384743" y="104489"/>
                    <a:pt x="379886" y="104870"/>
                    <a:pt x="374361" y="104870"/>
                  </a:cubicBezTo>
                  <a:cubicBezTo>
                    <a:pt x="363884" y="104870"/>
                    <a:pt x="355216" y="102727"/>
                    <a:pt x="348358" y="98441"/>
                  </a:cubicBezTo>
                  <a:cubicBezTo>
                    <a:pt x="341500" y="94059"/>
                    <a:pt x="336404" y="87963"/>
                    <a:pt x="333070" y="80153"/>
                  </a:cubicBezTo>
                  <a:cubicBezTo>
                    <a:pt x="329736" y="72247"/>
                    <a:pt x="328070" y="63008"/>
                    <a:pt x="328070" y="52435"/>
                  </a:cubicBezTo>
                  <a:cubicBezTo>
                    <a:pt x="328070" y="42148"/>
                    <a:pt x="329927" y="33099"/>
                    <a:pt x="333642" y="25289"/>
                  </a:cubicBezTo>
                  <a:cubicBezTo>
                    <a:pt x="337356" y="17383"/>
                    <a:pt x="342786" y="11192"/>
                    <a:pt x="349930" y="6715"/>
                  </a:cubicBezTo>
                  <a:cubicBezTo>
                    <a:pt x="357168" y="2238"/>
                    <a:pt x="365979" y="0"/>
                    <a:pt x="376361" y="0"/>
                  </a:cubicBezTo>
                  <a:cubicBezTo>
                    <a:pt x="381505" y="0"/>
                    <a:pt x="386553" y="619"/>
                    <a:pt x="391506" y="1857"/>
                  </a:cubicBezTo>
                  <a:cubicBezTo>
                    <a:pt x="396554" y="3000"/>
                    <a:pt x="401269" y="4620"/>
                    <a:pt x="405651" y="6715"/>
                  </a:cubicBezTo>
                  <a:lnTo>
                    <a:pt x="399364" y="21717"/>
                  </a:lnTo>
                  <a:cubicBezTo>
                    <a:pt x="395745" y="20098"/>
                    <a:pt x="391982" y="18669"/>
                    <a:pt x="388077" y="17431"/>
                  </a:cubicBezTo>
                  <a:cubicBezTo>
                    <a:pt x="384267" y="16097"/>
                    <a:pt x="380362" y="15431"/>
                    <a:pt x="376361" y="15431"/>
                  </a:cubicBezTo>
                  <a:close/>
                  <a:moveTo>
                    <a:pt x="432197" y="103442"/>
                  </a:moveTo>
                  <a:lnTo>
                    <a:pt x="432197" y="1429"/>
                  </a:lnTo>
                  <a:lnTo>
                    <a:pt x="450485" y="1429"/>
                  </a:lnTo>
                  <a:lnTo>
                    <a:pt x="450485" y="88011"/>
                  </a:lnTo>
                  <a:lnTo>
                    <a:pt x="493062" y="88011"/>
                  </a:lnTo>
                  <a:lnTo>
                    <a:pt x="493062" y="103442"/>
                  </a:lnTo>
                  <a:lnTo>
                    <a:pt x="432197" y="103442"/>
                  </a:lnTo>
                  <a:close/>
                  <a:moveTo>
                    <a:pt x="582330" y="103442"/>
                  </a:moveTo>
                  <a:lnTo>
                    <a:pt x="573043" y="76438"/>
                  </a:lnTo>
                  <a:lnTo>
                    <a:pt x="534610" y="76438"/>
                  </a:lnTo>
                  <a:lnTo>
                    <a:pt x="525466" y="103442"/>
                  </a:lnTo>
                  <a:lnTo>
                    <a:pt x="506035" y="103442"/>
                  </a:lnTo>
                  <a:lnTo>
                    <a:pt x="543468" y="1000"/>
                  </a:lnTo>
                  <a:lnTo>
                    <a:pt x="564328" y="1000"/>
                  </a:lnTo>
                  <a:lnTo>
                    <a:pt x="601761" y="103442"/>
                  </a:lnTo>
                  <a:lnTo>
                    <a:pt x="582330" y="103442"/>
                  </a:lnTo>
                  <a:close/>
                  <a:moveTo>
                    <a:pt x="568328" y="60722"/>
                  </a:moveTo>
                  <a:lnTo>
                    <a:pt x="559470" y="34433"/>
                  </a:lnTo>
                  <a:cubicBezTo>
                    <a:pt x="559089" y="33099"/>
                    <a:pt x="558518" y="31290"/>
                    <a:pt x="557756" y="29004"/>
                  </a:cubicBezTo>
                  <a:cubicBezTo>
                    <a:pt x="556994" y="26718"/>
                    <a:pt x="556231" y="24384"/>
                    <a:pt x="555469" y="22003"/>
                  </a:cubicBezTo>
                  <a:cubicBezTo>
                    <a:pt x="554803" y="19526"/>
                    <a:pt x="554279" y="17478"/>
                    <a:pt x="553898" y="15859"/>
                  </a:cubicBezTo>
                  <a:cubicBezTo>
                    <a:pt x="553422" y="17764"/>
                    <a:pt x="552802" y="19955"/>
                    <a:pt x="552040" y="22431"/>
                  </a:cubicBezTo>
                  <a:cubicBezTo>
                    <a:pt x="551374" y="24908"/>
                    <a:pt x="550707" y="27242"/>
                    <a:pt x="550040" y="29432"/>
                  </a:cubicBezTo>
                  <a:cubicBezTo>
                    <a:pt x="549373" y="31623"/>
                    <a:pt x="548897" y="33290"/>
                    <a:pt x="548611" y="34433"/>
                  </a:cubicBezTo>
                  <a:lnTo>
                    <a:pt x="539610" y="60722"/>
                  </a:lnTo>
                  <a:lnTo>
                    <a:pt x="568328" y="60722"/>
                  </a:lnTo>
                  <a:close/>
                  <a:moveTo>
                    <a:pt x="658320" y="103442"/>
                  </a:moveTo>
                  <a:lnTo>
                    <a:pt x="615458" y="103442"/>
                  </a:lnTo>
                  <a:lnTo>
                    <a:pt x="615458" y="93012"/>
                  </a:lnTo>
                  <a:lnTo>
                    <a:pt x="627745" y="88440"/>
                  </a:lnTo>
                  <a:lnTo>
                    <a:pt x="627745" y="16573"/>
                  </a:lnTo>
                  <a:lnTo>
                    <a:pt x="615458" y="11859"/>
                  </a:lnTo>
                  <a:lnTo>
                    <a:pt x="615458" y="1429"/>
                  </a:lnTo>
                  <a:lnTo>
                    <a:pt x="658320" y="1429"/>
                  </a:lnTo>
                  <a:lnTo>
                    <a:pt x="658320" y="11859"/>
                  </a:lnTo>
                  <a:lnTo>
                    <a:pt x="646033" y="16573"/>
                  </a:lnTo>
                  <a:lnTo>
                    <a:pt x="646033" y="88440"/>
                  </a:lnTo>
                  <a:lnTo>
                    <a:pt x="658320" y="93012"/>
                  </a:lnTo>
                  <a:lnTo>
                    <a:pt x="658320" y="103442"/>
                  </a:lnTo>
                  <a:close/>
                  <a:moveTo>
                    <a:pt x="729063" y="103442"/>
                  </a:moveTo>
                  <a:lnTo>
                    <a:pt x="701059" y="19860"/>
                  </a:lnTo>
                  <a:lnTo>
                    <a:pt x="700488" y="19860"/>
                  </a:lnTo>
                  <a:cubicBezTo>
                    <a:pt x="700583" y="21765"/>
                    <a:pt x="700726" y="24479"/>
                    <a:pt x="700916" y="28004"/>
                  </a:cubicBezTo>
                  <a:cubicBezTo>
                    <a:pt x="701107" y="31433"/>
                    <a:pt x="701250" y="35195"/>
                    <a:pt x="701345" y="39291"/>
                  </a:cubicBezTo>
                  <a:cubicBezTo>
                    <a:pt x="701535" y="43291"/>
                    <a:pt x="701631" y="47054"/>
                    <a:pt x="701631" y="50578"/>
                  </a:cubicBezTo>
                  <a:lnTo>
                    <a:pt x="701631" y="103442"/>
                  </a:lnTo>
                  <a:lnTo>
                    <a:pt x="685200" y="103442"/>
                  </a:lnTo>
                  <a:lnTo>
                    <a:pt x="685200" y="1429"/>
                  </a:lnTo>
                  <a:lnTo>
                    <a:pt x="710632" y="1429"/>
                  </a:lnTo>
                  <a:lnTo>
                    <a:pt x="737492" y="81582"/>
                  </a:lnTo>
                  <a:lnTo>
                    <a:pt x="738064" y="81582"/>
                  </a:lnTo>
                  <a:lnTo>
                    <a:pt x="766067" y="1429"/>
                  </a:lnTo>
                  <a:lnTo>
                    <a:pt x="791499" y="1429"/>
                  </a:lnTo>
                  <a:lnTo>
                    <a:pt x="791499" y="103442"/>
                  </a:lnTo>
                  <a:lnTo>
                    <a:pt x="774068" y="103442"/>
                  </a:lnTo>
                  <a:lnTo>
                    <a:pt x="774068" y="49721"/>
                  </a:lnTo>
                  <a:cubicBezTo>
                    <a:pt x="774068" y="46482"/>
                    <a:pt x="774116" y="42958"/>
                    <a:pt x="774211" y="39148"/>
                  </a:cubicBezTo>
                  <a:cubicBezTo>
                    <a:pt x="774402" y="35242"/>
                    <a:pt x="774544" y="31575"/>
                    <a:pt x="774640" y="28146"/>
                  </a:cubicBezTo>
                  <a:cubicBezTo>
                    <a:pt x="774830" y="24717"/>
                    <a:pt x="774973" y="22003"/>
                    <a:pt x="775068" y="20002"/>
                  </a:cubicBezTo>
                  <a:lnTo>
                    <a:pt x="774497" y="20002"/>
                  </a:lnTo>
                  <a:lnTo>
                    <a:pt x="745350" y="103442"/>
                  </a:lnTo>
                  <a:lnTo>
                    <a:pt x="729063" y="103442"/>
                  </a:lnTo>
                  <a:close/>
                </a:path>
              </a:pathLst>
            </a:custGeom>
            <a:solidFill>
              <a:srgbClr val="100834"/>
            </a:solidFill>
            <a:ln w="9525" cap="flat">
              <a:noFill/>
              <a:prstDash val="solid"/>
              <a:miter/>
            </a:ln>
          </p:spPr>
          <p:txBody>
            <a:bodyPr rtlCol="0" anchor="ctr"/>
            <a:lstStyle/>
            <a:p>
              <a:endParaRPr lang="de-DE"/>
            </a:p>
          </p:txBody>
        </p:sp>
        <p:sp>
          <p:nvSpPr>
            <p:cNvPr id="10" name="Freihandform: Form 9">
              <a:extLst>
                <a:ext uri="{FF2B5EF4-FFF2-40B4-BE49-F238E27FC236}">
                  <a16:creationId xmlns:a16="http://schemas.microsoft.com/office/drawing/2014/main" id="{7BA69EC6-2E95-2599-DDB9-B607176D7155}"/>
                </a:ext>
              </a:extLst>
            </p:cNvPr>
            <p:cNvSpPr/>
            <p:nvPr/>
          </p:nvSpPr>
          <p:spPr>
            <a:xfrm>
              <a:off x="5792952" y="2004264"/>
              <a:ext cx="266700" cy="9525"/>
            </a:xfrm>
            <a:custGeom>
              <a:avLst/>
              <a:gdLst>
                <a:gd name="connsiteX0" fmla="*/ 266700 w 266700"/>
                <a:gd name="connsiteY0" fmla="*/ 0 h 9525"/>
                <a:gd name="connsiteX1" fmla="*/ 0 w 266700"/>
                <a:gd name="connsiteY1" fmla="*/ 0 h 9525"/>
              </a:gdLst>
              <a:ahLst/>
              <a:cxnLst>
                <a:cxn ang="0">
                  <a:pos x="connsiteX0" y="connsiteY0"/>
                </a:cxn>
                <a:cxn ang="0">
                  <a:pos x="connsiteX1" y="connsiteY1"/>
                </a:cxn>
              </a:cxnLst>
              <a:rect l="l" t="t" r="r" b="b"/>
              <a:pathLst>
                <a:path w="266700" h="9525">
                  <a:moveTo>
                    <a:pt x="266700" y="0"/>
                  </a:moveTo>
                  <a:lnTo>
                    <a:pt x="0" y="0"/>
                  </a:lnTo>
                </a:path>
              </a:pathLst>
            </a:custGeom>
            <a:ln w="19050" cap="flat">
              <a:solidFill>
                <a:srgbClr val="100834"/>
              </a:solidFill>
              <a:prstDash val="solid"/>
              <a:miter/>
            </a:ln>
          </p:spPr>
          <p:txBody>
            <a:bodyPr rtlCol="0" anchor="ctr"/>
            <a:lstStyle/>
            <a:p>
              <a:endParaRPr lang="de-DE"/>
            </a:p>
          </p:txBody>
        </p:sp>
        <p:sp>
          <p:nvSpPr>
            <p:cNvPr id="11" name="Freihandform: Form 10">
              <a:extLst>
                <a:ext uri="{FF2B5EF4-FFF2-40B4-BE49-F238E27FC236}">
                  <a16:creationId xmlns:a16="http://schemas.microsoft.com/office/drawing/2014/main" id="{46E51DD9-B428-82AE-C4CD-A56EF0CF4C99}"/>
                </a:ext>
              </a:extLst>
            </p:cNvPr>
            <p:cNvSpPr/>
            <p:nvPr/>
          </p:nvSpPr>
          <p:spPr>
            <a:xfrm>
              <a:off x="7078827" y="2004264"/>
              <a:ext cx="266700" cy="9525"/>
            </a:xfrm>
            <a:custGeom>
              <a:avLst/>
              <a:gdLst>
                <a:gd name="connsiteX0" fmla="*/ 266700 w 266700"/>
                <a:gd name="connsiteY0" fmla="*/ 0 h 9525"/>
                <a:gd name="connsiteX1" fmla="*/ 0 w 266700"/>
                <a:gd name="connsiteY1" fmla="*/ 0 h 9525"/>
              </a:gdLst>
              <a:ahLst/>
              <a:cxnLst>
                <a:cxn ang="0">
                  <a:pos x="connsiteX0" y="connsiteY0"/>
                </a:cxn>
                <a:cxn ang="0">
                  <a:pos x="connsiteX1" y="connsiteY1"/>
                </a:cxn>
              </a:cxnLst>
              <a:rect l="l" t="t" r="r" b="b"/>
              <a:pathLst>
                <a:path w="266700" h="9525">
                  <a:moveTo>
                    <a:pt x="266700" y="0"/>
                  </a:moveTo>
                  <a:lnTo>
                    <a:pt x="0" y="0"/>
                  </a:lnTo>
                </a:path>
              </a:pathLst>
            </a:custGeom>
            <a:ln w="19050" cap="flat">
              <a:solidFill>
                <a:srgbClr val="100834"/>
              </a:solidFill>
              <a:prstDash val="solid"/>
              <a:miter/>
            </a:ln>
          </p:spPr>
          <p:txBody>
            <a:bodyPr rtlCol="0" anchor="ctr"/>
            <a:lstStyle/>
            <a:p>
              <a:endParaRPr lang="de-DE"/>
            </a:p>
          </p:txBody>
        </p:sp>
        <p:sp>
          <p:nvSpPr>
            <p:cNvPr id="12" name="Freihandform: Form 11">
              <a:extLst>
                <a:ext uri="{FF2B5EF4-FFF2-40B4-BE49-F238E27FC236}">
                  <a16:creationId xmlns:a16="http://schemas.microsoft.com/office/drawing/2014/main" id="{9F2E6E1E-B33A-0D1E-6B6A-39685E389FCF}"/>
                </a:ext>
              </a:extLst>
            </p:cNvPr>
            <p:cNvSpPr/>
            <p:nvPr/>
          </p:nvSpPr>
          <p:spPr>
            <a:xfrm>
              <a:off x="5310421" y="1583093"/>
              <a:ext cx="282435" cy="239643"/>
            </a:xfrm>
            <a:custGeom>
              <a:avLst/>
              <a:gdLst>
                <a:gd name="connsiteX0" fmla="*/ 88095 w 282435"/>
                <a:gd name="connsiteY0" fmla="*/ 187997 h 239643"/>
                <a:gd name="connsiteX1" fmla="*/ 175401 w 282435"/>
                <a:gd name="connsiteY1" fmla="*/ 9218 h 239643"/>
                <a:gd name="connsiteX2" fmla="*/ 28228 w 282435"/>
                <a:gd name="connsiteY2" fmla="*/ 97383 h 239643"/>
                <a:gd name="connsiteX3" fmla="*/ 260208 w 282435"/>
                <a:gd name="connsiteY3" fmla="*/ 168405 h 239643"/>
                <a:gd name="connsiteX4" fmla="*/ 88095 w 282435"/>
                <a:gd name="connsiteY4" fmla="*/ 187997 h 2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435" h="239643">
                  <a:moveTo>
                    <a:pt x="88095" y="187997"/>
                  </a:moveTo>
                  <a:cubicBezTo>
                    <a:pt x="-159431" y="60701"/>
                    <a:pt x="195352" y="-29966"/>
                    <a:pt x="175401" y="9218"/>
                  </a:cubicBezTo>
                  <a:cubicBezTo>
                    <a:pt x="155445" y="48402"/>
                    <a:pt x="10767" y="55749"/>
                    <a:pt x="28228" y="97383"/>
                  </a:cubicBezTo>
                  <a:cubicBezTo>
                    <a:pt x="45690" y="139017"/>
                    <a:pt x="215317" y="129220"/>
                    <a:pt x="260208" y="168405"/>
                  </a:cubicBezTo>
                  <a:cubicBezTo>
                    <a:pt x="305109" y="207589"/>
                    <a:pt x="297632" y="295754"/>
                    <a:pt x="88095" y="187997"/>
                  </a:cubicBezTo>
                  <a:close/>
                </a:path>
              </a:pathLst>
            </a:custGeom>
            <a:solidFill>
              <a:srgbClr val="037BAF"/>
            </a:solidFill>
            <a:ln w="9525" cap="flat">
              <a:noFill/>
              <a:prstDash val="solid"/>
              <a:miter/>
            </a:ln>
          </p:spPr>
          <p:txBody>
            <a:bodyPr rtlCol="0" anchor="ctr"/>
            <a:lstStyle/>
            <a:p>
              <a:endParaRPr lang="de-DE"/>
            </a:p>
          </p:txBody>
        </p:sp>
        <p:sp>
          <p:nvSpPr>
            <p:cNvPr id="16" name="Freihandform: Form 15">
              <a:extLst>
                <a:ext uri="{FF2B5EF4-FFF2-40B4-BE49-F238E27FC236}">
                  <a16:creationId xmlns:a16="http://schemas.microsoft.com/office/drawing/2014/main" id="{FBD08AC5-DBC5-65BF-91EC-BFFF91CA7B8F}"/>
                </a:ext>
              </a:extLst>
            </p:cNvPr>
            <p:cNvSpPr/>
            <p:nvPr/>
          </p:nvSpPr>
          <p:spPr>
            <a:xfrm>
              <a:off x="4916721" y="1583093"/>
              <a:ext cx="282436" cy="239643"/>
            </a:xfrm>
            <a:custGeom>
              <a:avLst/>
              <a:gdLst>
                <a:gd name="connsiteX0" fmla="*/ 194343 w 282436"/>
                <a:gd name="connsiteY0" fmla="*/ 187997 h 239643"/>
                <a:gd name="connsiteX1" fmla="*/ 107037 w 282436"/>
                <a:gd name="connsiteY1" fmla="*/ 9218 h 239643"/>
                <a:gd name="connsiteX2" fmla="*/ 254209 w 282436"/>
                <a:gd name="connsiteY2" fmla="*/ 97383 h 239643"/>
                <a:gd name="connsiteX3" fmla="*/ 22226 w 282436"/>
                <a:gd name="connsiteY3" fmla="*/ 168405 h 239643"/>
                <a:gd name="connsiteX4" fmla="*/ 194343 w 282436"/>
                <a:gd name="connsiteY4" fmla="*/ 187997 h 2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436" h="239643">
                  <a:moveTo>
                    <a:pt x="194343" y="187997"/>
                  </a:moveTo>
                  <a:cubicBezTo>
                    <a:pt x="441869" y="60701"/>
                    <a:pt x="87082" y="-29966"/>
                    <a:pt x="107037" y="9218"/>
                  </a:cubicBezTo>
                  <a:cubicBezTo>
                    <a:pt x="126992" y="48402"/>
                    <a:pt x="271670" y="55749"/>
                    <a:pt x="254209" y="97383"/>
                  </a:cubicBezTo>
                  <a:cubicBezTo>
                    <a:pt x="236748" y="139017"/>
                    <a:pt x="67126" y="129220"/>
                    <a:pt x="22226" y="168405"/>
                  </a:cubicBezTo>
                  <a:cubicBezTo>
                    <a:pt x="-22675" y="207589"/>
                    <a:pt x="-15191" y="295754"/>
                    <a:pt x="194343" y="187997"/>
                  </a:cubicBezTo>
                  <a:close/>
                </a:path>
              </a:pathLst>
            </a:custGeom>
            <a:solidFill>
              <a:srgbClr val="037BAF"/>
            </a:solidFill>
            <a:ln w="9525" cap="flat">
              <a:noFill/>
              <a:prstDash val="solid"/>
              <a:miter/>
            </a:ln>
          </p:spPr>
          <p:txBody>
            <a:bodyPr rtlCol="0" anchor="ctr"/>
            <a:lstStyle/>
            <a:p>
              <a:endParaRPr lang="de-DE"/>
            </a:p>
          </p:txBody>
        </p:sp>
        <p:sp>
          <p:nvSpPr>
            <p:cNvPr id="17" name="Freihandform: Form 16">
              <a:extLst>
                <a:ext uri="{FF2B5EF4-FFF2-40B4-BE49-F238E27FC236}">
                  <a16:creationId xmlns:a16="http://schemas.microsoft.com/office/drawing/2014/main" id="{13C5AFD3-F7C8-0E22-12B3-6978F29E82CC}"/>
                </a:ext>
              </a:extLst>
            </p:cNvPr>
            <p:cNvSpPr/>
            <p:nvPr/>
          </p:nvSpPr>
          <p:spPr>
            <a:xfrm>
              <a:off x="5241952" y="1548859"/>
              <a:ext cx="402260" cy="453609"/>
            </a:xfrm>
            <a:custGeom>
              <a:avLst/>
              <a:gdLst>
                <a:gd name="connsiteX0" fmla="*/ 103312 w 402260"/>
                <a:gd name="connsiteY0" fmla="*/ 333252 h 453609"/>
                <a:gd name="connsiteX1" fmla="*/ 186861 w 402260"/>
                <a:gd name="connsiteY1" fmla="*/ 7211 h 453609"/>
                <a:gd name="connsiteX2" fmla="*/ 49004 w 402260"/>
                <a:gd name="connsiteY2" fmla="*/ 155787 h 453609"/>
                <a:gd name="connsiteX3" fmla="*/ 374855 w 402260"/>
                <a:gd name="connsiteY3" fmla="*/ 341506 h 453609"/>
                <a:gd name="connsiteX4" fmla="*/ 103312 w 402260"/>
                <a:gd name="connsiteY4" fmla="*/ 333252 h 453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260" h="453609">
                  <a:moveTo>
                    <a:pt x="103312" y="333252"/>
                  </a:moveTo>
                  <a:cubicBezTo>
                    <a:pt x="-167392" y="105435"/>
                    <a:pt x="178507" y="-34060"/>
                    <a:pt x="186861" y="7211"/>
                  </a:cubicBezTo>
                  <a:cubicBezTo>
                    <a:pt x="195217" y="48482"/>
                    <a:pt x="11406" y="31973"/>
                    <a:pt x="49004" y="155787"/>
                  </a:cubicBezTo>
                  <a:cubicBezTo>
                    <a:pt x="86601" y="279599"/>
                    <a:pt x="299655" y="275472"/>
                    <a:pt x="374855" y="341506"/>
                  </a:cubicBezTo>
                  <a:cubicBezTo>
                    <a:pt x="450045" y="407539"/>
                    <a:pt x="374016" y="561066"/>
                    <a:pt x="103312" y="333252"/>
                  </a:cubicBezTo>
                  <a:close/>
                </a:path>
              </a:pathLst>
            </a:custGeom>
            <a:solidFill>
              <a:srgbClr val="100834"/>
            </a:solidFill>
            <a:ln w="9525" cap="flat">
              <a:noFill/>
              <a:prstDash val="solid"/>
              <a:miter/>
            </a:ln>
          </p:spPr>
          <p:txBody>
            <a:bodyPr rtlCol="0" anchor="ctr"/>
            <a:lstStyle/>
            <a:p>
              <a:endParaRPr lang="de-DE"/>
            </a:p>
          </p:txBody>
        </p:sp>
        <p:sp>
          <p:nvSpPr>
            <p:cNvPr id="18" name="Freihandform: Form 17">
              <a:extLst>
                <a:ext uri="{FF2B5EF4-FFF2-40B4-BE49-F238E27FC236}">
                  <a16:creationId xmlns:a16="http://schemas.microsoft.com/office/drawing/2014/main" id="{0F76A4F2-DB09-69C7-CD32-DE02A2BB69B2}"/>
                </a:ext>
              </a:extLst>
            </p:cNvPr>
            <p:cNvSpPr/>
            <p:nvPr/>
          </p:nvSpPr>
          <p:spPr>
            <a:xfrm>
              <a:off x="4865370" y="1548859"/>
              <a:ext cx="402258" cy="453609"/>
            </a:xfrm>
            <a:custGeom>
              <a:avLst/>
              <a:gdLst>
                <a:gd name="connsiteX0" fmla="*/ 298947 w 402258"/>
                <a:gd name="connsiteY0" fmla="*/ 333252 h 453609"/>
                <a:gd name="connsiteX1" fmla="*/ 215396 w 402258"/>
                <a:gd name="connsiteY1" fmla="*/ 7211 h 453609"/>
                <a:gd name="connsiteX2" fmla="*/ 353255 w 402258"/>
                <a:gd name="connsiteY2" fmla="*/ 155787 h 453609"/>
                <a:gd name="connsiteX3" fmla="*/ 27408 w 402258"/>
                <a:gd name="connsiteY3" fmla="*/ 341506 h 453609"/>
                <a:gd name="connsiteX4" fmla="*/ 298947 w 402258"/>
                <a:gd name="connsiteY4" fmla="*/ 333252 h 453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258" h="453609">
                  <a:moveTo>
                    <a:pt x="298947" y="333252"/>
                  </a:moveTo>
                  <a:cubicBezTo>
                    <a:pt x="569650" y="105435"/>
                    <a:pt x="223752" y="-34060"/>
                    <a:pt x="215396" y="7211"/>
                  </a:cubicBezTo>
                  <a:cubicBezTo>
                    <a:pt x="207041" y="48482"/>
                    <a:pt x="390853" y="31973"/>
                    <a:pt x="353255" y="155787"/>
                  </a:cubicBezTo>
                  <a:cubicBezTo>
                    <a:pt x="315658" y="279599"/>
                    <a:pt x="102603" y="275472"/>
                    <a:pt x="27408" y="341506"/>
                  </a:cubicBezTo>
                  <a:cubicBezTo>
                    <a:pt x="-47787" y="407539"/>
                    <a:pt x="28243" y="561066"/>
                    <a:pt x="298947" y="333252"/>
                  </a:cubicBezTo>
                  <a:close/>
                </a:path>
              </a:pathLst>
            </a:custGeom>
            <a:solidFill>
              <a:srgbClr val="100834"/>
            </a:solidFill>
            <a:ln w="9525" cap="flat">
              <a:noFill/>
              <a:prstDash val="solid"/>
              <a:miter/>
            </a:ln>
          </p:spPr>
          <p:txBody>
            <a:bodyPr rtlCol="0" anchor="ctr"/>
            <a:lstStyle/>
            <a:p>
              <a:endParaRPr lang="de-DE"/>
            </a:p>
          </p:txBody>
        </p:sp>
        <p:sp>
          <p:nvSpPr>
            <p:cNvPr id="19" name="Freihandform: Form 18">
              <a:extLst>
                <a:ext uri="{FF2B5EF4-FFF2-40B4-BE49-F238E27FC236}">
                  <a16:creationId xmlns:a16="http://schemas.microsoft.com/office/drawing/2014/main" id="{21C07C65-F08B-C154-F560-C54BB408B219}"/>
                </a:ext>
              </a:extLst>
            </p:cNvPr>
            <p:cNvSpPr/>
            <p:nvPr/>
          </p:nvSpPr>
          <p:spPr>
            <a:xfrm>
              <a:off x="5199158" y="1856971"/>
              <a:ext cx="111263" cy="111263"/>
            </a:xfrm>
            <a:custGeom>
              <a:avLst/>
              <a:gdLst>
                <a:gd name="connsiteX0" fmla="*/ 111263 w 111263"/>
                <a:gd name="connsiteY0" fmla="*/ 55632 h 111263"/>
                <a:gd name="connsiteX1" fmla="*/ 55631 w 111263"/>
                <a:gd name="connsiteY1" fmla="*/ 111263 h 111263"/>
                <a:gd name="connsiteX2" fmla="*/ 0 w 111263"/>
                <a:gd name="connsiteY2" fmla="*/ 55632 h 111263"/>
                <a:gd name="connsiteX3" fmla="*/ 55631 w 111263"/>
                <a:gd name="connsiteY3" fmla="*/ 0 h 111263"/>
                <a:gd name="connsiteX4" fmla="*/ 111263 w 111263"/>
                <a:gd name="connsiteY4" fmla="*/ 55632 h 111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63" h="111263">
                  <a:moveTo>
                    <a:pt x="111263" y="55632"/>
                  </a:moveTo>
                  <a:cubicBezTo>
                    <a:pt x="111263" y="86356"/>
                    <a:pt x="86356" y="111263"/>
                    <a:pt x="55631" y="111263"/>
                  </a:cubicBezTo>
                  <a:cubicBezTo>
                    <a:pt x="24907" y="111263"/>
                    <a:pt x="0" y="86356"/>
                    <a:pt x="0" y="55632"/>
                  </a:cubicBezTo>
                  <a:cubicBezTo>
                    <a:pt x="0" y="24907"/>
                    <a:pt x="24907" y="0"/>
                    <a:pt x="55631" y="0"/>
                  </a:cubicBezTo>
                  <a:cubicBezTo>
                    <a:pt x="86356" y="0"/>
                    <a:pt x="111263" y="24907"/>
                    <a:pt x="111263" y="55632"/>
                  </a:cubicBezTo>
                  <a:close/>
                </a:path>
              </a:pathLst>
            </a:custGeom>
            <a:solidFill>
              <a:srgbClr val="100834"/>
            </a:solidFill>
            <a:ln w="9525" cap="flat">
              <a:noFill/>
              <a:prstDash val="solid"/>
              <a:miter/>
            </a:ln>
          </p:spPr>
          <p:txBody>
            <a:bodyPr rtlCol="0" anchor="ctr"/>
            <a:lstStyle/>
            <a:p>
              <a:endParaRPr lang="de-DE"/>
            </a:p>
          </p:txBody>
        </p:sp>
        <p:sp>
          <p:nvSpPr>
            <p:cNvPr id="20" name="Freihandform: Form 19">
              <a:extLst>
                <a:ext uri="{FF2B5EF4-FFF2-40B4-BE49-F238E27FC236}">
                  <a16:creationId xmlns:a16="http://schemas.microsoft.com/office/drawing/2014/main" id="{88122C7C-008E-6F00-DC6C-FB48C5820042}"/>
                </a:ext>
              </a:extLst>
            </p:cNvPr>
            <p:cNvSpPr/>
            <p:nvPr/>
          </p:nvSpPr>
          <p:spPr>
            <a:xfrm>
              <a:off x="5216276" y="1993915"/>
              <a:ext cx="77028" cy="77028"/>
            </a:xfrm>
            <a:custGeom>
              <a:avLst/>
              <a:gdLst>
                <a:gd name="connsiteX0" fmla="*/ 77028 w 77028"/>
                <a:gd name="connsiteY0" fmla="*/ 38514 h 77028"/>
                <a:gd name="connsiteX1" fmla="*/ 38514 w 77028"/>
                <a:gd name="connsiteY1" fmla="*/ 77028 h 77028"/>
                <a:gd name="connsiteX2" fmla="*/ 0 w 77028"/>
                <a:gd name="connsiteY2" fmla="*/ 38514 h 77028"/>
                <a:gd name="connsiteX3" fmla="*/ 38514 w 77028"/>
                <a:gd name="connsiteY3" fmla="*/ 0 h 77028"/>
                <a:gd name="connsiteX4" fmla="*/ 77028 w 77028"/>
                <a:gd name="connsiteY4" fmla="*/ 38514 h 77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28" h="77028">
                  <a:moveTo>
                    <a:pt x="77028" y="38514"/>
                  </a:moveTo>
                  <a:cubicBezTo>
                    <a:pt x="77028" y="59785"/>
                    <a:pt x="59785" y="77028"/>
                    <a:pt x="38514" y="77028"/>
                  </a:cubicBezTo>
                  <a:cubicBezTo>
                    <a:pt x="17243" y="77028"/>
                    <a:pt x="0" y="59785"/>
                    <a:pt x="0" y="38514"/>
                  </a:cubicBezTo>
                  <a:cubicBezTo>
                    <a:pt x="0" y="17243"/>
                    <a:pt x="17243" y="0"/>
                    <a:pt x="38514" y="0"/>
                  </a:cubicBezTo>
                  <a:cubicBezTo>
                    <a:pt x="59785" y="0"/>
                    <a:pt x="77028" y="17243"/>
                    <a:pt x="77028" y="38514"/>
                  </a:cubicBezTo>
                  <a:close/>
                </a:path>
              </a:pathLst>
            </a:custGeom>
            <a:solidFill>
              <a:srgbClr val="037BAF"/>
            </a:solidFill>
            <a:ln w="9525" cap="flat">
              <a:noFill/>
              <a:prstDash val="solid"/>
              <a:miter/>
            </a:ln>
          </p:spPr>
          <p:txBody>
            <a:bodyPr rtlCol="0" anchor="ctr"/>
            <a:lstStyle/>
            <a:p>
              <a:endParaRPr lang="de-DE"/>
            </a:p>
          </p:txBody>
        </p:sp>
        <p:sp>
          <p:nvSpPr>
            <p:cNvPr id="22" name="Freihandform: Form 21">
              <a:extLst>
                <a:ext uri="{FF2B5EF4-FFF2-40B4-BE49-F238E27FC236}">
                  <a16:creationId xmlns:a16="http://schemas.microsoft.com/office/drawing/2014/main" id="{45A6166B-88C5-1E19-0256-2ABC69C26EE9}"/>
                </a:ext>
              </a:extLst>
            </p:cNvPr>
            <p:cNvSpPr/>
            <p:nvPr/>
          </p:nvSpPr>
          <p:spPr>
            <a:xfrm>
              <a:off x="5199158" y="1480389"/>
              <a:ext cx="111263" cy="111263"/>
            </a:xfrm>
            <a:custGeom>
              <a:avLst/>
              <a:gdLst>
                <a:gd name="connsiteX0" fmla="*/ 111263 w 111263"/>
                <a:gd name="connsiteY0" fmla="*/ 55632 h 111263"/>
                <a:gd name="connsiteX1" fmla="*/ 55631 w 111263"/>
                <a:gd name="connsiteY1" fmla="*/ 111263 h 111263"/>
                <a:gd name="connsiteX2" fmla="*/ 0 w 111263"/>
                <a:gd name="connsiteY2" fmla="*/ 55632 h 111263"/>
                <a:gd name="connsiteX3" fmla="*/ 55631 w 111263"/>
                <a:gd name="connsiteY3" fmla="*/ 0 h 111263"/>
                <a:gd name="connsiteX4" fmla="*/ 111263 w 111263"/>
                <a:gd name="connsiteY4" fmla="*/ 55632 h 111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63" h="111263">
                  <a:moveTo>
                    <a:pt x="111263" y="55632"/>
                  </a:moveTo>
                  <a:cubicBezTo>
                    <a:pt x="111263" y="86356"/>
                    <a:pt x="86356" y="111263"/>
                    <a:pt x="55631" y="111263"/>
                  </a:cubicBezTo>
                  <a:cubicBezTo>
                    <a:pt x="24907" y="111263"/>
                    <a:pt x="0" y="86356"/>
                    <a:pt x="0" y="55632"/>
                  </a:cubicBezTo>
                  <a:cubicBezTo>
                    <a:pt x="0" y="24907"/>
                    <a:pt x="24907" y="0"/>
                    <a:pt x="55631" y="0"/>
                  </a:cubicBezTo>
                  <a:cubicBezTo>
                    <a:pt x="86356" y="0"/>
                    <a:pt x="111263" y="24907"/>
                    <a:pt x="111263" y="55632"/>
                  </a:cubicBezTo>
                  <a:close/>
                </a:path>
              </a:pathLst>
            </a:custGeom>
            <a:solidFill>
              <a:srgbClr val="100834"/>
            </a:solidFill>
            <a:ln w="9525" cap="flat">
              <a:noFill/>
              <a:prstDash val="solid"/>
              <a:miter/>
            </a:ln>
          </p:spPr>
          <p:txBody>
            <a:bodyPr rtlCol="0" anchor="ctr"/>
            <a:lstStyle/>
            <a:p>
              <a:endParaRPr lang="de-DE"/>
            </a:p>
          </p:txBody>
        </p:sp>
      </p:grpSp>
    </p:spTree>
    <p:extLst>
      <p:ext uri="{BB962C8B-B14F-4D97-AF65-F5344CB8AC3E}">
        <p14:creationId xmlns:p14="http://schemas.microsoft.com/office/powerpoint/2010/main" val="2146275279"/>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bschlussfolie">
    <p:spTree>
      <p:nvGrpSpPr>
        <p:cNvPr id="1" name=""/>
        <p:cNvGrpSpPr/>
        <p:nvPr/>
      </p:nvGrpSpPr>
      <p:grpSpPr>
        <a:xfrm>
          <a:off x="0" y="0"/>
          <a:ext cx="0" cy="0"/>
          <a:chOff x="0" y="0"/>
          <a:chExt cx="0" cy="0"/>
        </a:xfrm>
      </p:grpSpPr>
      <p:sp>
        <p:nvSpPr>
          <p:cNvPr id="15" name="Rechteck 14"/>
          <p:cNvSpPr/>
          <p:nvPr userDrawn="1"/>
        </p:nvSpPr>
        <p:spPr>
          <a:xfrm>
            <a:off x="0" y="5889625"/>
            <a:ext cx="12192000" cy="972000"/>
          </a:xfrm>
          <a:prstGeom prst="rect">
            <a:avLst/>
          </a:prstGeom>
          <a:solidFill>
            <a:srgbClr val="D1D2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
        <p:nvSpPr>
          <p:cNvPr id="14" name="Rechteck 13"/>
          <p:cNvSpPr/>
          <p:nvPr userDrawn="1"/>
        </p:nvSpPr>
        <p:spPr>
          <a:xfrm>
            <a:off x="0" y="6654100"/>
            <a:ext cx="12192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
        <p:nvSpPr>
          <p:cNvPr id="16" name="Rechteck 15"/>
          <p:cNvSpPr/>
          <p:nvPr userDrawn="1"/>
        </p:nvSpPr>
        <p:spPr>
          <a:xfrm>
            <a:off x="0" y="5853625"/>
            <a:ext cx="12192000" cy="36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
        <p:nvSpPr>
          <p:cNvPr id="2" name="Textfeld 1"/>
          <p:cNvSpPr txBox="1"/>
          <p:nvPr userDrawn="1"/>
        </p:nvSpPr>
        <p:spPr>
          <a:xfrm>
            <a:off x="607653" y="1368020"/>
            <a:ext cx="5602649" cy="461665"/>
          </a:xfrm>
          <a:prstGeom prst="rect">
            <a:avLst/>
          </a:prstGeom>
          <a:noFill/>
        </p:spPr>
        <p:txBody>
          <a:bodyPr wrap="square" rtlCol="0">
            <a:spAutoFit/>
          </a:bodyPr>
          <a:lstStyle/>
          <a:p>
            <a:pPr lvl="0"/>
            <a:r>
              <a:rPr lang="de-DE" sz="1200" b="0"/>
              <a:t>Akademisches Lehrkrankenhaus</a:t>
            </a:r>
            <a:br>
              <a:rPr lang="de-DE" sz="1200" b="0"/>
            </a:br>
            <a:r>
              <a:rPr lang="de-DE" sz="1200" b="0"/>
              <a:t>der Technischen Universität Dresden</a:t>
            </a:r>
          </a:p>
        </p:txBody>
      </p:sp>
      <p:sp>
        <p:nvSpPr>
          <p:cNvPr id="11" name="Textfeld 10"/>
          <p:cNvSpPr txBox="1"/>
          <p:nvPr userDrawn="1"/>
        </p:nvSpPr>
        <p:spPr>
          <a:xfrm>
            <a:off x="594953" y="2664476"/>
            <a:ext cx="6062685" cy="553998"/>
          </a:xfrm>
          <a:prstGeom prst="rect">
            <a:avLst/>
          </a:prstGeom>
          <a:noFill/>
        </p:spPr>
        <p:txBody>
          <a:bodyPr wrap="none" rtlCol="0">
            <a:spAutoFit/>
          </a:bodyPr>
          <a:lstStyle/>
          <a:p>
            <a:r>
              <a:rPr lang="de-DE" sz="3000"/>
              <a:t>Vielen Dank für Ihre Aufmerksamkeit!</a:t>
            </a:r>
          </a:p>
        </p:txBody>
      </p:sp>
      <p:sp>
        <p:nvSpPr>
          <p:cNvPr id="6" name="Foliennummernplatzhalter 5"/>
          <p:cNvSpPr>
            <a:spLocks noGrp="1"/>
          </p:cNvSpPr>
          <p:nvPr>
            <p:ph type="sldNum" sz="quarter" idx="14"/>
          </p:nvPr>
        </p:nvSpPr>
        <p:spPr>
          <a:xfrm>
            <a:off x="8674767" y="6356353"/>
            <a:ext cx="2743200" cy="365125"/>
          </a:xfrm>
          <a:prstGeom prst="rect">
            <a:avLst/>
          </a:prstGeom>
        </p:spPr>
        <p:txBody>
          <a:bodyPr/>
          <a:lstStyle/>
          <a:p>
            <a:fld id="{5190AAD0-22B2-423C-AAF0-27D56868790C}" type="slidenum">
              <a:rPr lang="de-DE" smtClean="0"/>
              <a:t>‹Nr.›</a:t>
            </a:fld>
            <a:endParaRPr lang="de-DE"/>
          </a:p>
        </p:txBody>
      </p:sp>
      <p:sp>
        <p:nvSpPr>
          <p:cNvPr id="7" name="Textplatzhalter 6"/>
          <p:cNvSpPr>
            <a:spLocks noGrp="1"/>
          </p:cNvSpPr>
          <p:nvPr>
            <p:ph type="body" sz="quarter" idx="15" hasCustomPrompt="1"/>
          </p:nvPr>
        </p:nvSpPr>
        <p:spPr>
          <a:xfrm>
            <a:off x="602644" y="4415397"/>
            <a:ext cx="3933313" cy="353244"/>
          </a:xfrm>
        </p:spPr>
        <p:txBody>
          <a:bodyPr/>
          <a:lstStyle>
            <a:lvl1pPr marL="0" indent="0">
              <a:buNone/>
              <a:defRPr sz="1900"/>
            </a:lvl1pPr>
            <a:lvl2pPr marL="342900" indent="0">
              <a:buNone/>
              <a:defRPr/>
            </a:lvl2pPr>
            <a:lvl3pPr marL="685800" indent="0">
              <a:buNone/>
              <a:defRPr/>
            </a:lvl3pPr>
            <a:lvl4pPr marL="1028700" indent="0">
              <a:buNone/>
              <a:defRPr/>
            </a:lvl4pPr>
            <a:lvl5pPr marL="1371600" indent="0">
              <a:buNone/>
              <a:defRPr/>
            </a:lvl5pPr>
          </a:lstStyle>
          <a:p>
            <a:pPr lvl="0"/>
            <a:r>
              <a:rPr lang="de-DE"/>
              <a:t>Verfasser</a:t>
            </a:r>
          </a:p>
        </p:txBody>
      </p:sp>
      <p:sp>
        <p:nvSpPr>
          <p:cNvPr id="10" name="Textplatzhalter 9"/>
          <p:cNvSpPr>
            <a:spLocks noGrp="1"/>
          </p:cNvSpPr>
          <p:nvPr>
            <p:ph type="body" sz="quarter" idx="16" hasCustomPrompt="1"/>
          </p:nvPr>
        </p:nvSpPr>
        <p:spPr>
          <a:xfrm>
            <a:off x="602639" y="4826003"/>
            <a:ext cx="3933317" cy="844817"/>
          </a:xfrm>
        </p:spPr>
        <p:txBody>
          <a:bodyPr>
            <a:normAutofit/>
          </a:bodyPr>
          <a:lstStyle>
            <a:lvl1pPr marL="0" indent="0">
              <a:buNone/>
              <a:defRPr sz="1500" baseline="0"/>
            </a:lvl1pPr>
            <a:lvl2pPr marL="342900" indent="0">
              <a:buNone/>
              <a:defRPr/>
            </a:lvl2pPr>
          </a:lstStyle>
          <a:p>
            <a:pPr lvl="0"/>
            <a:r>
              <a:rPr lang="de-DE"/>
              <a:t>Kontaktdaten</a:t>
            </a:r>
          </a:p>
        </p:txBody>
      </p:sp>
    </p:spTree>
    <p:extLst>
      <p:ext uri="{BB962C8B-B14F-4D97-AF65-F5344CB8AC3E}">
        <p14:creationId xmlns:p14="http://schemas.microsoft.com/office/powerpoint/2010/main" val="396613468"/>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Nur Headlin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8E4B8E-5E81-FF02-D3A9-07A97759E715}"/>
              </a:ext>
            </a:extLst>
          </p:cNvPr>
          <p:cNvSpPr>
            <a:spLocks noGrp="1"/>
          </p:cNvSpPr>
          <p:nvPr>
            <p:ph type="title"/>
          </p:nvPr>
        </p:nvSpPr>
        <p:spPr/>
        <p:txBody>
          <a:bodyPr/>
          <a:lstStyle/>
          <a:p>
            <a:r>
              <a:rPr lang="de-DE"/>
              <a:t>Mastertitelformat bearbeiten</a:t>
            </a:r>
          </a:p>
        </p:txBody>
      </p:sp>
      <p:sp>
        <p:nvSpPr>
          <p:cNvPr id="3" name="Foliennummernplatzhalter 2">
            <a:extLst>
              <a:ext uri="{FF2B5EF4-FFF2-40B4-BE49-F238E27FC236}">
                <a16:creationId xmlns:a16="http://schemas.microsoft.com/office/drawing/2014/main" id="{D72F809A-1EC4-D574-48B0-D148CAF9E56C}"/>
              </a:ext>
            </a:extLst>
          </p:cNvPr>
          <p:cNvSpPr>
            <a:spLocks noGrp="1"/>
          </p:cNvSpPr>
          <p:nvPr>
            <p:ph type="sldNum" sz="quarter" idx="10"/>
          </p:nvPr>
        </p:nvSpPr>
        <p:spPr/>
        <p:txBody>
          <a:bodyPr/>
          <a:lstStyle/>
          <a:p>
            <a:fld id="{659A57BD-21DA-4A28-8FD8-A8D694901B9A}" type="slidenum">
              <a:rPr lang="de-DE" smtClean="0"/>
              <a:t>‹Nr.›</a:t>
            </a:fld>
            <a:endParaRPr lang="de-DE"/>
          </a:p>
        </p:txBody>
      </p:sp>
    </p:spTree>
    <p:extLst>
      <p:ext uri="{BB962C8B-B14F-4D97-AF65-F5344CB8AC3E}">
        <p14:creationId xmlns:p14="http://schemas.microsoft.com/office/powerpoint/2010/main" val="210084728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elplatzhalter 7"/>
          <p:cNvSpPr>
            <a:spLocks noGrp="1"/>
          </p:cNvSpPr>
          <p:nvPr>
            <p:ph type="title"/>
          </p:nvPr>
        </p:nvSpPr>
        <p:spPr>
          <a:xfrm>
            <a:off x="594363" y="500062"/>
            <a:ext cx="7182852" cy="539466"/>
          </a:xfrm>
          <a:prstGeom prst="rect">
            <a:avLst/>
          </a:prstGeom>
        </p:spPr>
        <p:txBody>
          <a:bodyPr vert="horz" lIns="91440" tIns="45720" rIns="91440" bIns="45720" rtlCol="0" anchor="ctr">
            <a:normAutofit/>
          </a:bodyPr>
          <a:lstStyle/>
          <a:p>
            <a:r>
              <a:rPr lang="de-DE" dirty="0"/>
              <a:t>Titelmasterformat durch Klicken bearbeiten</a:t>
            </a:r>
          </a:p>
        </p:txBody>
      </p:sp>
      <p:sp>
        <p:nvSpPr>
          <p:cNvPr id="9" name="Textplatzhalter 8"/>
          <p:cNvSpPr>
            <a:spLocks noGrp="1"/>
          </p:cNvSpPr>
          <p:nvPr>
            <p:ph type="body" idx="1"/>
          </p:nvPr>
        </p:nvSpPr>
        <p:spPr>
          <a:xfrm>
            <a:off x="594363" y="1276985"/>
            <a:ext cx="7182852" cy="4382670"/>
          </a:xfrm>
          <a:prstGeom prst="rect">
            <a:avLst/>
          </a:prstGeom>
        </p:spPr>
        <p:txBody>
          <a:bodyPr vert="horz" lIns="91440" tIns="45720" rIns="91440" bIns="45720" rtlCol="0">
            <a:normAutofit/>
          </a:bodyPr>
          <a:lstStyle/>
          <a:p>
            <a:pPr lvl="0"/>
            <a:r>
              <a:rPr lang="de-DE" dirty="0"/>
              <a:t>Textmasterformat bearbeiten</a:t>
            </a:r>
          </a:p>
          <a:p>
            <a:pPr lvl="1"/>
            <a:r>
              <a:rPr lang="de-DE" dirty="0"/>
              <a:t>Zweite Ebene</a:t>
            </a:r>
          </a:p>
          <a:p>
            <a:pPr lvl="2"/>
            <a:r>
              <a:rPr lang="de-DE" dirty="0"/>
              <a:t>Dritte Ebene</a:t>
            </a:r>
          </a:p>
        </p:txBody>
      </p:sp>
      <p:sp>
        <p:nvSpPr>
          <p:cNvPr id="3" name="Foliennummernplatzhalter 2"/>
          <p:cNvSpPr>
            <a:spLocks noGrp="1"/>
          </p:cNvSpPr>
          <p:nvPr>
            <p:ph type="sldNum" sz="quarter" idx="4"/>
          </p:nvPr>
        </p:nvSpPr>
        <p:spPr>
          <a:xfrm>
            <a:off x="8610600" y="6356353"/>
            <a:ext cx="2743200" cy="365125"/>
          </a:xfrm>
          <a:prstGeom prst="rect">
            <a:avLst/>
          </a:prstGeom>
        </p:spPr>
        <p:txBody>
          <a:bodyPr vert="horz" lIns="91440" tIns="45720" rIns="91440" bIns="45720" rtlCol="0" anchor="ctr"/>
          <a:lstStyle>
            <a:lvl1pPr algn="r">
              <a:defRPr sz="1200">
                <a:solidFill>
                  <a:schemeClr val="tx1"/>
                </a:solidFill>
                <a:latin typeface="+mj-lt"/>
              </a:defRPr>
            </a:lvl1pPr>
          </a:lstStyle>
          <a:p>
            <a:fld id="{659A57BD-21DA-4A28-8FD8-A8D694901B9A}" type="slidenum">
              <a:rPr lang="de-DE" smtClean="0"/>
              <a:pPr/>
              <a:t>‹Nr.›</a:t>
            </a:fld>
            <a:endParaRPr lang="de-DE" dirty="0"/>
          </a:p>
        </p:txBody>
      </p:sp>
      <p:sp>
        <p:nvSpPr>
          <p:cNvPr id="2" name="Ellipse 1">
            <a:extLst>
              <a:ext uri="{FF2B5EF4-FFF2-40B4-BE49-F238E27FC236}">
                <a16:creationId xmlns:a16="http://schemas.microsoft.com/office/drawing/2014/main" id="{7E07C1A2-7F35-30E9-1D01-776B9D449634}"/>
              </a:ext>
            </a:extLst>
          </p:cNvPr>
          <p:cNvSpPr/>
          <p:nvPr userDrawn="1"/>
        </p:nvSpPr>
        <p:spPr>
          <a:xfrm>
            <a:off x="12635948" y="2568271"/>
            <a:ext cx="860729" cy="860729"/>
          </a:xfrm>
          <a:prstGeom prst="ellipse">
            <a:avLst/>
          </a:prstGeom>
          <a:solidFill>
            <a:srgbClr val="1008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Ellipse 4">
            <a:extLst>
              <a:ext uri="{FF2B5EF4-FFF2-40B4-BE49-F238E27FC236}">
                <a16:creationId xmlns:a16="http://schemas.microsoft.com/office/drawing/2014/main" id="{E953AB74-825E-E584-E1AF-C6D63DE33622}"/>
              </a:ext>
            </a:extLst>
          </p:cNvPr>
          <p:cNvSpPr/>
          <p:nvPr userDrawn="1"/>
        </p:nvSpPr>
        <p:spPr>
          <a:xfrm>
            <a:off x="13614498" y="2568271"/>
            <a:ext cx="860729" cy="860729"/>
          </a:xfrm>
          <a:prstGeom prst="ellipse">
            <a:avLst/>
          </a:prstGeom>
          <a:solidFill>
            <a:srgbClr val="037BA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Ellipse 5">
            <a:extLst>
              <a:ext uri="{FF2B5EF4-FFF2-40B4-BE49-F238E27FC236}">
                <a16:creationId xmlns:a16="http://schemas.microsoft.com/office/drawing/2014/main" id="{2306D954-7F5A-6D76-8175-535A4693B5A0}"/>
              </a:ext>
            </a:extLst>
          </p:cNvPr>
          <p:cNvSpPr/>
          <p:nvPr userDrawn="1"/>
        </p:nvSpPr>
        <p:spPr>
          <a:xfrm>
            <a:off x="12635948" y="3501404"/>
            <a:ext cx="860729" cy="860729"/>
          </a:xfrm>
          <a:prstGeom prst="ellipse">
            <a:avLst/>
          </a:prstGeom>
          <a:solidFill>
            <a:srgbClr val="DEFF1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2" name="Gruppieren 11">
            <a:extLst>
              <a:ext uri="{FF2B5EF4-FFF2-40B4-BE49-F238E27FC236}">
                <a16:creationId xmlns:a16="http://schemas.microsoft.com/office/drawing/2014/main" id="{4D03BF68-E4F5-9F8D-07F5-FA839648945F}"/>
              </a:ext>
            </a:extLst>
          </p:cNvPr>
          <p:cNvGrpSpPr/>
          <p:nvPr userDrawn="1"/>
        </p:nvGrpSpPr>
        <p:grpSpPr>
          <a:xfrm>
            <a:off x="9221471" y="657828"/>
            <a:ext cx="2150890" cy="488982"/>
            <a:chOff x="4865370" y="1480389"/>
            <a:chExt cx="2597676" cy="590554"/>
          </a:xfrm>
        </p:grpSpPr>
        <p:sp>
          <p:nvSpPr>
            <p:cNvPr id="13" name="Freihandform: Form 12">
              <a:extLst>
                <a:ext uri="{FF2B5EF4-FFF2-40B4-BE49-F238E27FC236}">
                  <a16:creationId xmlns:a16="http://schemas.microsoft.com/office/drawing/2014/main" id="{2F607CD0-F4C2-DDF3-3FCD-D3C055720080}"/>
                </a:ext>
              </a:extLst>
            </p:cNvPr>
            <p:cNvSpPr/>
            <p:nvPr/>
          </p:nvSpPr>
          <p:spPr>
            <a:xfrm>
              <a:off x="5804382" y="1562303"/>
              <a:ext cx="1658664" cy="285750"/>
            </a:xfrm>
            <a:custGeom>
              <a:avLst/>
              <a:gdLst>
                <a:gd name="connsiteX0" fmla="*/ 0 w 1658664"/>
                <a:gd name="connsiteY0" fmla="*/ 280035 h 285750"/>
                <a:gd name="connsiteX1" fmla="*/ 0 w 1658664"/>
                <a:gd name="connsiteY1" fmla="*/ 5715 h 285750"/>
                <a:gd name="connsiteX2" fmla="*/ 33909 w 1658664"/>
                <a:gd name="connsiteY2" fmla="*/ 5715 h 285750"/>
                <a:gd name="connsiteX3" fmla="*/ 33909 w 1658664"/>
                <a:gd name="connsiteY3" fmla="*/ 280035 h 285750"/>
                <a:gd name="connsiteX4" fmla="*/ 0 w 1658664"/>
                <a:gd name="connsiteY4" fmla="*/ 280035 h 285750"/>
                <a:gd name="connsiteX5" fmla="*/ 91069 w 1658664"/>
                <a:gd name="connsiteY5" fmla="*/ 280035 h 285750"/>
                <a:gd name="connsiteX6" fmla="*/ 91069 w 1658664"/>
                <a:gd name="connsiteY6" fmla="*/ 5715 h 285750"/>
                <a:gd name="connsiteX7" fmla="*/ 124978 w 1658664"/>
                <a:gd name="connsiteY7" fmla="*/ 5715 h 285750"/>
                <a:gd name="connsiteX8" fmla="*/ 124978 w 1658664"/>
                <a:gd name="connsiteY8" fmla="*/ 126683 h 285750"/>
                <a:gd name="connsiteX9" fmla="*/ 269377 w 1658664"/>
                <a:gd name="connsiteY9" fmla="*/ 126683 h 285750"/>
                <a:gd name="connsiteX10" fmla="*/ 269377 w 1658664"/>
                <a:gd name="connsiteY10" fmla="*/ 5715 h 285750"/>
                <a:gd name="connsiteX11" fmla="*/ 303286 w 1658664"/>
                <a:gd name="connsiteY11" fmla="*/ 5715 h 285750"/>
                <a:gd name="connsiteX12" fmla="*/ 303286 w 1658664"/>
                <a:gd name="connsiteY12" fmla="*/ 280035 h 285750"/>
                <a:gd name="connsiteX13" fmla="*/ 269377 w 1658664"/>
                <a:gd name="connsiteY13" fmla="*/ 280035 h 285750"/>
                <a:gd name="connsiteX14" fmla="*/ 269377 w 1658664"/>
                <a:gd name="connsiteY14" fmla="*/ 158877 h 285750"/>
                <a:gd name="connsiteX15" fmla="*/ 124978 w 1658664"/>
                <a:gd name="connsiteY15" fmla="*/ 158877 h 285750"/>
                <a:gd name="connsiteX16" fmla="*/ 124978 w 1658664"/>
                <a:gd name="connsiteY16" fmla="*/ 280035 h 285750"/>
                <a:gd name="connsiteX17" fmla="*/ 91069 w 1658664"/>
                <a:gd name="connsiteY17" fmla="*/ 280035 h 285750"/>
                <a:gd name="connsiteX18" fmla="*/ 356730 w 1658664"/>
                <a:gd name="connsiteY18" fmla="*/ 280035 h 285750"/>
                <a:gd name="connsiteX19" fmla="*/ 356730 w 1658664"/>
                <a:gd name="connsiteY19" fmla="*/ 5715 h 285750"/>
                <a:gd name="connsiteX20" fmla="*/ 465125 w 1658664"/>
                <a:gd name="connsiteY20" fmla="*/ 5715 h 285750"/>
                <a:gd name="connsiteX21" fmla="*/ 474650 w 1658664"/>
                <a:gd name="connsiteY21" fmla="*/ 6096 h 285750"/>
                <a:gd name="connsiteX22" fmla="*/ 485318 w 1658664"/>
                <a:gd name="connsiteY22" fmla="*/ 7239 h 285750"/>
                <a:gd name="connsiteX23" fmla="*/ 522656 w 1658664"/>
                <a:gd name="connsiteY23" fmla="*/ 22479 h 285750"/>
                <a:gd name="connsiteX24" fmla="*/ 545516 w 1658664"/>
                <a:gd name="connsiteY24" fmla="*/ 52388 h 285750"/>
                <a:gd name="connsiteX25" fmla="*/ 553136 w 1658664"/>
                <a:gd name="connsiteY25" fmla="*/ 92202 h 285750"/>
                <a:gd name="connsiteX26" fmla="*/ 536562 w 1658664"/>
                <a:gd name="connsiteY26" fmla="*/ 147447 h 285750"/>
                <a:gd name="connsiteX27" fmla="*/ 487985 w 1658664"/>
                <a:gd name="connsiteY27" fmla="*/ 176594 h 285750"/>
                <a:gd name="connsiteX28" fmla="*/ 475031 w 1658664"/>
                <a:gd name="connsiteY28" fmla="*/ 178689 h 285750"/>
                <a:gd name="connsiteX29" fmla="*/ 390639 w 1658664"/>
                <a:gd name="connsiteY29" fmla="*/ 178689 h 285750"/>
                <a:gd name="connsiteX30" fmla="*/ 390639 w 1658664"/>
                <a:gd name="connsiteY30" fmla="*/ 280035 h 285750"/>
                <a:gd name="connsiteX31" fmla="*/ 356730 w 1658664"/>
                <a:gd name="connsiteY31" fmla="*/ 280035 h 285750"/>
                <a:gd name="connsiteX32" fmla="*/ 519989 w 1658664"/>
                <a:gd name="connsiteY32" fmla="*/ 280035 h 285750"/>
                <a:gd name="connsiteX33" fmla="*/ 465887 w 1658664"/>
                <a:gd name="connsiteY33" fmla="*/ 168402 h 285750"/>
                <a:gd name="connsiteX34" fmla="*/ 499415 w 1658664"/>
                <a:gd name="connsiteY34" fmla="*/ 158115 h 285750"/>
                <a:gd name="connsiteX35" fmla="*/ 558851 w 1658664"/>
                <a:gd name="connsiteY35" fmla="*/ 280035 h 285750"/>
                <a:gd name="connsiteX36" fmla="*/ 519989 w 1658664"/>
                <a:gd name="connsiteY36" fmla="*/ 280035 h 285750"/>
                <a:gd name="connsiteX37" fmla="*/ 390639 w 1658664"/>
                <a:gd name="connsiteY37" fmla="*/ 146495 h 285750"/>
                <a:gd name="connsiteX38" fmla="*/ 463982 w 1658664"/>
                <a:gd name="connsiteY38" fmla="*/ 146495 h 285750"/>
                <a:gd name="connsiteX39" fmla="*/ 472173 w 1658664"/>
                <a:gd name="connsiteY39" fmla="*/ 146114 h 285750"/>
                <a:gd name="connsiteX40" fmla="*/ 481127 w 1658664"/>
                <a:gd name="connsiteY40" fmla="*/ 144780 h 285750"/>
                <a:gd name="connsiteX41" fmla="*/ 502463 w 1658664"/>
                <a:gd name="connsiteY41" fmla="*/ 133731 h 285750"/>
                <a:gd name="connsiteX42" fmla="*/ 514655 w 1658664"/>
                <a:gd name="connsiteY42" fmla="*/ 114681 h 285750"/>
                <a:gd name="connsiteX43" fmla="*/ 518465 w 1658664"/>
                <a:gd name="connsiteY43" fmla="*/ 92202 h 285750"/>
                <a:gd name="connsiteX44" fmla="*/ 514655 w 1658664"/>
                <a:gd name="connsiteY44" fmla="*/ 69914 h 285750"/>
                <a:gd name="connsiteX45" fmla="*/ 502463 w 1658664"/>
                <a:gd name="connsiteY45" fmla="*/ 50673 h 285750"/>
                <a:gd name="connsiteX46" fmla="*/ 481127 w 1658664"/>
                <a:gd name="connsiteY46" fmla="*/ 39624 h 285750"/>
                <a:gd name="connsiteX47" fmla="*/ 472173 w 1658664"/>
                <a:gd name="connsiteY47" fmla="*/ 38291 h 285750"/>
                <a:gd name="connsiteX48" fmla="*/ 463982 w 1658664"/>
                <a:gd name="connsiteY48" fmla="*/ 37910 h 285750"/>
                <a:gd name="connsiteX49" fmla="*/ 390639 w 1658664"/>
                <a:gd name="connsiteY49" fmla="*/ 37910 h 285750"/>
                <a:gd name="connsiteX50" fmla="*/ 390639 w 1658664"/>
                <a:gd name="connsiteY50" fmla="*/ 146495 h 285750"/>
                <a:gd name="connsiteX51" fmla="*/ 680885 w 1658664"/>
                <a:gd name="connsiteY51" fmla="*/ 280035 h 285750"/>
                <a:gd name="connsiteX52" fmla="*/ 680885 w 1658664"/>
                <a:gd name="connsiteY52" fmla="*/ 5715 h 285750"/>
                <a:gd name="connsiteX53" fmla="*/ 714794 w 1658664"/>
                <a:gd name="connsiteY53" fmla="*/ 5715 h 285750"/>
                <a:gd name="connsiteX54" fmla="*/ 714794 w 1658664"/>
                <a:gd name="connsiteY54" fmla="*/ 247841 h 285750"/>
                <a:gd name="connsiteX55" fmla="*/ 842048 w 1658664"/>
                <a:gd name="connsiteY55" fmla="*/ 247841 h 285750"/>
                <a:gd name="connsiteX56" fmla="*/ 842048 w 1658664"/>
                <a:gd name="connsiteY56" fmla="*/ 280035 h 285750"/>
                <a:gd name="connsiteX57" fmla="*/ 680885 w 1658664"/>
                <a:gd name="connsiteY57" fmla="*/ 280035 h 285750"/>
                <a:gd name="connsiteX58" fmla="*/ 979608 w 1658664"/>
                <a:gd name="connsiteY58" fmla="*/ 285750 h 285750"/>
                <a:gd name="connsiteX59" fmla="*/ 910076 w 1658664"/>
                <a:gd name="connsiteY59" fmla="*/ 267653 h 285750"/>
                <a:gd name="connsiteX60" fmla="*/ 866451 w 1658664"/>
                <a:gd name="connsiteY60" fmla="*/ 217361 h 285750"/>
                <a:gd name="connsiteX61" fmla="*/ 851592 w 1658664"/>
                <a:gd name="connsiteY61" fmla="*/ 142875 h 285750"/>
                <a:gd name="connsiteX62" fmla="*/ 866451 w 1658664"/>
                <a:gd name="connsiteY62" fmla="*/ 68390 h 285750"/>
                <a:gd name="connsiteX63" fmla="*/ 910076 w 1658664"/>
                <a:gd name="connsiteY63" fmla="*/ 18098 h 285750"/>
                <a:gd name="connsiteX64" fmla="*/ 979608 w 1658664"/>
                <a:gd name="connsiteY64" fmla="*/ 0 h 285750"/>
                <a:gd name="connsiteX65" fmla="*/ 1049331 w 1658664"/>
                <a:gd name="connsiteY65" fmla="*/ 18098 h 285750"/>
                <a:gd name="connsiteX66" fmla="*/ 1092765 w 1658664"/>
                <a:gd name="connsiteY66" fmla="*/ 68390 h 285750"/>
                <a:gd name="connsiteX67" fmla="*/ 1107624 w 1658664"/>
                <a:gd name="connsiteY67" fmla="*/ 142875 h 285750"/>
                <a:gd name="connsiteX68" fmla="*/ 1092765 w 1658664"/>
                <a:gd name="connsiteY68" fmla="*/ 217361 h 285750"/>
                <a:gd name="connsiteX69" fmla="*/ 1049331 w 1658664"/>
                <a:gd name="connsiteY69" fmla="*/ 267653 h 285750"/>
                <a:gd name="connsiteX70" fmla="*/ 979608 w 1658664"/>
                <a:gd name="connsiteY70" fmla="*/ 285750 h 285750"/>
                <a:gd name="connsiteX71" fmla="*/ 979608 w 1658664"/>
                <a:gd name="connsiteY71" fmla="*/ 253365 h 285750"/>
                <a:gd name="connsiteX72" fmla="*/ 1030662 w 1658664"/>
                <a:gd name="connsiteY72" fmla="*/ 239649 h 285750"/>
                <a:gd name="connsiteX73" fmla="*/ 1061333 w 1658664"/>
                <a:gd name="connsiteY73" fmla="*/ 200597 h 285750"/>
                <a:gd name="connsiteX74" fmla="*/ 1071620 w 1658664"/>
                <a:gd name="connsiteY74" fmla="*/ 142875 h 285750"/>
                <a:gd name="connsiteX75" fmla="*/ 1061333 w 1658664"/>
                <a:gd name="connsiteY75" fmla="*/ 85154 h 285750"/>
                <a:gd name="connsiteX76" fmla="*/ 1030662 w 1658664"/>
                <a:gd name="connsiteY76" fmla="*/ 46482 h 285750"/>
                <a:gd name="connsiteX77" fmla="*/ 979608 w 1658664"/>
                <a:gd name="connsiteY77" fmla="*/ 32385 h 285750"/>
                <a:gd name="connsiteX78" fmla="*/ 928554 w 1658664"/>
                <a:gd name="connsiteY78" fmla="*/ 46101 h 285750"/>
                <a:gd name="connsiteX79" fmla="*/ 898074 w 1658664"/>
                <a:gd name="connsiteY79" fmla="*/ 84963 h 285750"/>
                <a:gd name="connsiteX80" fmla="*/ 887597 w 1658664"/>
                <a:gd name="connsiteY80" fmla="*/ 142875 h 285750"/>
                <a:gd name="connsiteX81" fmla="*/ 897693 w 1658664"/>
                <a:gd name="connsiteY81" fmla="*/ 200406 h 285750"/>
                <a:gd name="connsiteX82" fmla="*/ 928364 w 1658664"/>
                <a:gd name="connsiteY82" fmla="*/ 239268 h 285750"/>
                <a:gd name="connsiteX83" fmla="*/ 979608 w 1658664"/>
                <a:gd name="connsiteY83" fmla="*/ 253365 h 285750"/>
                <a:gd name="connsiteX84" fmla="*/ 1256948 w 1658664"/>
                <a:gd name="connsiteY84" fmla="*/ 285750 h 285750"/>
                <a:gd name="connsiteX85" fmla="*/ 1205513 w 1658664"/>
                <a:gd name="connsiteY85" fmla="*/ 275844 h 285750"/>
                <a:gd name="connsiteX86" fmla="*/ 1165508 w 1658664"/>
                <a:gd name="connsiteY86" fmla="*/ 247460 h 285750"/>
                <a:gd name="connsiteX87" fmla="*/ 1139600 w 1658664"/>
                <a:gd name="connsiteY87" fmla="*/ 202502 h 285750"/>
                <a:gd name="connsiteX88" fmla="*/ 1130646 w 1658664"/>
                <a:gd name="connsiteY88" fmla="*/ 142875 h 285750"/>
                <a:gd name="connsiteX89" fmla="*/ 1146267 w 1658664"/>
                <a:gd name="connsiteY89" fmla="*/ 67056 h 285750"/>
                <a:gd name="connsiteX90" fmla="*/ 1190273 w 1658664"/>
                <a:gd name="connsiteY90" fmla="*/ 17717 h 285750"/>
                <a:gd name="connsiteX91" fmla="*/ 1256948 w 1658664"/>
                <a:gd name="connsiteY91" fmla="*/ 191 h 285750"/>
                <a:gd name="connsiteX92" fmla="*/ 1331242 w 1658664"/>
                <a:gd name="connsiteY92" fmla="*/ 21717 h 285750"/>
                <a:gd name="connsiteX93" fmla="*/ 1370105 w 1658664"/>
                <a:gd name="connsiteY93" fmla="*/ 80200 h 285750"/>
                <a:gd name="connsiteX94" fmla="*/ 1335815 w 1658664"/>
                <a:gd name="connsiteY94" fmla="*/ 87249 h 285750"/>
                <a:gd name="connsiteX95" fmla="*/ 1307621 w 1658664"/>
                <a:gd name="connsiteY95" fmla="*/ 47435 h 285750"/>
                <a:gd name="connsiteX96" fmla="*/ 1258662 w 1658664"/>
                <a:gd name="connsiteY96" fmla="*/ 32576 h 285750"/>
                <a:gd name="connsiteX97" fmla="*/ 1207608 w 1658664"/>
                <a:gd name="connsiteY97" fmla="*/ 46292 h 285750"/>
                <a:gd name="connsiteX98" fmla="*/ 1177128 w 1658664"/>
                <a:gd name="connsiteY98" fmla="*/ 84963 h 285750"/>
                <a:gd name="connsiteX99" fmla="*/ 1166651 w 1658664"/>
                <a:gd name="connsiteY99" fmla="*/ 142875 h 285750"/>
                <a:gd name="connsiteX100" fmla="*/ 1176747 w 1658664"/>
                <a:gd name="connsiteY100" fmla="*/ 200406 h 285750"/>
                <a:gd name="connsiteX101" fmla="*/ 1207417 w 1658664"/>
                <a:gd name="connsiteY101" fmla="*/ 239268 h 285750"/>
                <a:gd name="connsiteX102" fmla="*/ 1258662 w 1658664"/>
                <a:gd name="connsiteY102" fmla="*/ 253365 h 285750"/>
                <a:gd name="connsiteX103" fmla="*/ 1303239 w 1658664"/>
                <a:gd name="connsiteY103" fmla="*/ 243269 h 285750"/>
                <a:gd name="connsiteX104" fmla="*/ 1331242 w 1658664"/>
                <a:gd name="connsiteY104" fmla="*/ 213550 h 285750"/>
                <a:gd name="connsiteX105" fmla="*/ 1343244 w 1658664"/>
                <a:gd name="connsiteY105" fmla="*/ 166878 h 285750"/>
                <a:gd name="connsiteX106" fmla="*/ 1284951 w 1658664"/>
                <a:gd name="connsiteY106" fmla="*/ 166878 h 285750"/>
                <a:gd name="connsiteX107" fmla="*/ 1284951 w 1658664"/>
                <a:gd name="connsiteY107" fmla="*/ 138875 h 285750"/>
                <a:gd name="connsiteX108" fmla="*/ 1379058 w 1658664"/>
                <a:gd name="connsiteY108" fmla="*/ 138875 h 285750"/>
                <a:gd name="connsiteX109" fmla="*/ 1379630 w 1658664"/>
                <a:gd name="connsiteY109" fmla="*/ 148019 h 285750"/>
                <a:gd name="connsiteX110" fmla="*/ 1379820 w 1658664"/>
                <a:gd name="connsiteY110" fmla="*/ 155067 h 285750"/>
                <a:gd name="connsiteX111" fmla="*/ 1365723 w 1658664"/>
                <a:gd name="connsiteY111" fmla="*/ 222314 h 285750"/>
                <a:gd name="connsiteX112" fmla="*/ 1324385 w 1658664"/>
                <a:gd name="connsiteY112" fmla="*/ 268796 h 285750"/>
                <a:gd name="connsiteX113" fmla="*/ 1256948 w 1658664"/>
                <a:gd name="connsiteY113" fmla="*/ 285750 h 285750"/>
                <a:gd name="connsiteX114" fmla="*/ 1530649 w 1658664"/>
                <a:gd name="connsiteY114" fmla="*/ 285750 h 285750"/>
                <a:gd name="connsiteX115" fmla="*/ 1461116 w 1658664"/>
                <a:gd name="connsiteY115" fmla="*/ 267653 h 285750"/>
                <a:gd name="connsiteX116" fmla="*/ 1417492 w 1658664"/>
                <a:gd name="connsiteY116" fmla="*/ 217361 h 285750"/>
                <a:gd name="connsiteX117" fmla="*/ 1402633 w 1658664"/>
                <a:gd name="connsiteY117" fmla="*/ 142875 h 285750"/>
                <a:gd name="connsiteX118" fmla="*/ 1417492 w 1658664"/>
                <a:gd name="connsiteY118" fmla="*/ 68390 h 285750"/>
                <a:gd name="connsiteX119" fmla="*/ 1461116 w 1658664"/>
                <a:gd name="connsiteY119" fmla="*/ 18098 h 285750"/>
                <a:gd name="connsiteX120" fmla="*/ 1530649 w 1658664"/>
                <a:gd name="connsiteY120" fmla="*/ 0 h 285750"/>
                <a:gd name="connsiteX121" fmla="*/ 1600371 w 1658664"/>
                <a:gd name="connsiteY121" fmla="*/ 18098 h 285750"/>
                <a:gd name="connsiteX122" fmla="*/ 1643805 w 1658664"/>
                <a:gd name="connsiteY122" fmla="*/ 68390 h 285750"/>
                <a:gd name="connsiteX123" fmla="*/ 1658664 w 1658664"/>
                <a:gd name="connsiteY123" fmla="*/ 142875 h 285750"/>
                <a:gd name="connsiteX124" fmla="*/ 1643805 w 1658664"/>
                <a:gd name="connsiteY124" fmla="*/ 217361 h 285750"/>
                <a:gd name="connsiteX125" fmla="*/ 1600371 w 1658664"/>
                <a:gd name="connsiteY125" fmla="*/ 267653 h 285750"/>
                <a:gd name="connsiteX126" fmla="*/ 1530649 w 1658664"/>
                <a:gd name="connsiteY126" fmla="*/ 285750 h 285750"/>
                <a:gd name="connsiteX127" fmla="*/ 1530649 w 1658664"/>
                <a:gd name="connsiteY127" fmla="*/ 253365 h 285750"/>
                <a:gd name="connsiteX128" fmla="*/ 1581702 w 1658664"/>
                <a:gd name="connsiteY128" fmla="*/ 239649 h 285750"/>
                <a:gd name="connsiteX129" fmla="*/ 1612373 w 1658664"/>
                <a:gd name="connsiteY129" fmla="*/ 200597 h 285750"/>
                <a:gd name="connsiteX130" fmla="*/ 1622660 w 1658664"/>
                <a:gd name="connsiteY130" fmla="*/ 142875 h 285750"/>
                <a:gd name="connsiteX131" fmla="*/ 1612373 w 1658664"/>
                <a:gd name="connsiteY131" fmla="*/ 85154 h 285750"/>
                <a:gd name="connsiteX132" fmla="*/ 1581702 w 1658664"/>
                <a:gd name="connsiteY132" fmla="*/ 46482 h 285750"/>
                <a:gd name="connsiteX133" fmla="*/ 1530649 w 1658664"/>
                <a:gd name="connsiteY133" fmla="*/ 32385 h 285750"/>
                <a:gd name="connsiteX134" fmla="*/ 1479594 w 1658664"/>
                <a:gd name="connsiteY134" fmla="*/ 46101 h 285750"/>
                <a:gd name="connsiteX135" fmla="*/ 1449114 w 1658664"/>
                <a:gd name="connsiteY135" fmla="*/ 84963 h 285750"/>
                <a:gd name="connsiteX136" fmla="*/ 1438637 w 1658664"/>
                <a:gd name="connsiteY136" fmla="*/ 142875 h 285750"/>
                <a:gd name="connsiteX137" fmla="*/ 1448734 w 1658664"/>
                <a:gd name="connsiteY137" fmla="*/ 200406 h 285750"/>
                <a:gd name="connsiteX138" fmla="*/ 1479404 w 1658664"/>
                <a:gd name="connsiteY138" fmla="*/ 239268 h 285750"/>
                <a:gd name="connsiteX139" fmla="*/ 1530649 w 1658664"/>
                <a:gd name="connsiteY139" fmla="*/ 253365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1658664" h="285750">
                  <a:moveTo>
                    <a:pt x="0" y="280035"/>
                  </a:moveTo>
                  <a:lnTo>
                    <a:pt x="0" y="5715"/>
                  </a:lnTo>
                  <a:lnTo>
                    <a:pt x="33909" y="5715"/>
                  </a:lnTo>
                  <a:lnTo>
                    <a:pt x="33909" y="280035"/>
                  </a:lnTo>
                  <a:lnTo>
                    <a:pt x="0" y="280035"/>
                  </a:lnTo>
                  <a:close/>
                  <a:moveTo>
                    <a:pt x="91069" y="280035"/>
                  </a:moveTo>
                  <a:lnTo>
                    <a:pt x="91069" y="5715"/>
                  </a:lnTo>
                  <a:lnTo>
                    <a:pt x="124978" y="5715"/>
                  </a:lnTo>
                  <a:lnTo>
                    <a:pt x="124978" y="126683"/>
                  </a:lnTo>
                  <a:lnTo>
                    <a:pt x="269377" y="126683"/>
                  </a:lnTo>
                  <a:lnTo>
                    <a:pt x="269377" y="5715"/>
                  </a:lnTo>
                  <a:lnTo>
                    <a:pt x="303286" y="5715"/>
                  </a:lnTo>
                  <a:lnTo>
                    <a:pt x="303286" y="280035"/>
                  </a:lnTo>
                  <a:lnTo>
                    <a:pt x="269377" y="280035"/>
                  </a:lnTo>
                  <a:lnTo>
                    <a:pt x="269377" y="158877"/>
                  </a:lnTo>
                  <a:lnTo>
                    <a:pt x="124978" y="158877"/>
                  </a:lnTo>
                  <a:lnTo>
                    <a:pt x="124978" y="280035"/>
                  </a:lnTo>
                  <a:lnTo>
                    <a:pt x="91069" y="280035"/>
                  </a:lnTo>
                  <a:close/>
                  <a:moveTo>
                    <a:pt x="356730" y="280035"/>
                  </a:moveTo>
                  <a:lnTo>
                    <a:pt x="356730" y="5715"/>
                  </a:lnTo>
                  <a:lnTo>
                    <a:pt x="465125" y="5715"/>
                  </a:lnTo>
                  <a:cubicBezTo>
                    <a:pt x="467792" y="5715"/>
                    <a:pt x="470964" y="5842"/>
                    <a:pt x="474650" y="6096"/>
                  </a:cubicBezTo>
                  <a:cubicBezTo>
                    <a:pt x="478326" y="6223"/>
                    <a:pt x="481889" y="6604"/>
                    <a:pt x="485318" y="7239"/>
                  </a:cubicBezTo>
                  <a:cubicBezTo>
                    <a:pt x="500177" y="9525"/>
                    <a:pt x="512616" y="14605"/>
                    <a:pt x="522656" y="22479"/>
                  </a:cubicBezTo>
                  <a:cubicBezTo>
                    <a:pt x="532810" y="30353"/>
                    <a:pt x="540430" y="40322"/>
                    <a:pt x="545516" y="52388"/>
                  </a:cubicBezTo>
                  <a:cubicBezTo>
                    <a:pt x="550593" y="64325"/>
                    <a:pt x="553136" y="77597"/>
                    <a:pt x="553136" y="92202"/>
                  </a:cubicBezTo>
                  <a:cubicBezTo>
                    <a:pt x="553136" y="113411"/>
                    <a:pt x="547611" y="131826"/>
                    <a:pt x="536562" y="147447"/>
                  </a:cubicBezTo>
                  <a:cubicBezTo>
                    <a:pt x="525513" y="162941"/>
                    <a:pt x="509321" y="172657"/>
                    <a:pt x="487985" y="176594"/>
                  </a:cubicBezTo>
                  <a:lnTo>
                    <a:pt x="475031" y="178689"/>
                  </a:lnTo>
                  <a:lnTo>
                    <a:pt x="390639" y="178689"/>
                  </a:lnTo>
                  <a:lnTo>
                    <a:pt x="390639" y="280035"/>
                  </a:lnTo>
                  <a:lnTo>
                    <a:pt x="356730" y="280035"/>
                  </a:lnTo>
                  <a:close/>
                  <a:moveTo>
                    <a:pt x="519989" y="280035"/>
                  </a:moveTo>
                  <a:lnTo>
                    <a:pt x="465887" y="168402"/>
                  </a:lnTo>
                  <a:lnTo>
                    <a:pt x="499415" y="158115"/>
                  </a:lnTo>
                  <a:lnTo>
                    <a:pt x="558851" y="280035"/>
                  </a:lnTo>
                  <a:lnTo>
                    <a:pt x="519989" y="280035"/>
                  </a:lnTo>
                  <a:close/>
                  <a:moveTo>
                    <a:pt x="390639" y="146495"/>
                  </a:moveTo>
                  <a:lnTo>
                    <a:pt x="463982" y="146495"/>
                  </a:lnTo>
                  <a:cubicBezTo>
                    <a:pt x="466392" y="146495"/>
                    <a:pt x="469125" y="146368"/>
                    <a:pt x="472173" y="146114"/>
                  </a:cubicBezTo>
                  <a:cubicBezTo>
                    <a:pt x="475345" y="145859"/>
                    <a:pt x="478326" y="145415"/>
                    <a:pt x="481127" y="144780"/>
                  </a:cubicBezTo>
                  <a:cubicBezTo>
                    <a:pt x="489890" y="142748"/>
                    <a:pt x="496995" y="139065"/>
                    <a:pt x="502463" y="133731"/>
                  </a:cubicBezTo>
                  <a:cubicBezTo>
                    <a:pt x="508044" y="128270"/>
                    <a:pt x="512112" y="121920"/>
                    <a:pt x="514655" y="114681"/>
                  </a:cubicBezTo>
                  <a:cubicBezTo>
                    <a:pt x="517189" y="107315"/>
                    <a:pt x="518465" y="99822"/>
                    <a:pt x="518465" y="92202"/>
                  </a:cubicBezTo>
                  <a:cubicBezTo>
                    <a:pt x="518465" y="84582"/>
                    <a:pt x="517189" y="77152"/>
                    <a:pt x="514655" y="69914"/>
                  </a:cubicBezTo>
                  <a:cubicBezTo>
                    <a:pt x="512112" y="62548"/>
                    <a:pt x="508044" y="56134"/>
                    <a:pt x="502463" y="50673"/>
                  </a:cubicBezTo>
                  <a:cubicBezTo>
                    <a:pt x="496995" y="45212"/>
                    <a:pt x="489890" y="41529"/>
                    <a:pt x="481127" y="39624"/>
                  </a:cubicBezTo>
                  <a:cubicBezTo>
                    <a:pt x="478326" y="38862"/>
                    <a:pt x="475345" y="38417"/>
                    <a:pt x="472173" y="38291"/>
                  </a:cubicBezTo>
                  <a:cubicBezTo>
                    <a:pt x="469125" y="38036"/>
                    <a:pt x="466392" y="37910"/>
                    <a:pt x="463982" y="37910"/>
                  </a:cubicBezTo>
                  <a:lnTo>
                    <a:pt x="390639" y="37910"/>
                  </a:lnTo>
                  <a:lnTo>
                    <a:pt x="390639" y="146495"/>
                  </a:lnTo>
                  <a:close/>
                  <a:moveTo>
                    <a:pt x="680885" y="280035"/>
                  </a:moveTo>
                  <a:lnTo>
                    <a:pt x="680885" y="5715"/>
                  </a:lnTo>
                  <a:lnTo>
                    <a:pt x="714794" y="5715"/>
                  </a:lnTo>
                  <a:lnTo>
                    <a:pt x="714794" y="247841"/>
                  </a:lnTo>
                  <a:lnTo>
                    <a:pt x="842048" y="247841"/>
                  </a:lnTo>
                  <a:lnTo>
                    <a:pt x="842048" y="280035"/>
                  </a:lnTo>
                  <a:lnTo>
                    <a:pt x="680885" y="280035"/>
                  </a:lnTo>
                  <a:close/>
                  <a:moveTo>
                    <a:pt x="979608" y="285750"/>
                  </a:moveTo>
                  <a:cubicBezTo>
                    <a:pt x="952309" y="285750"/>
                    <a:pt x="929126" y="279718"/>
                    <a:pt x="910076" y="267653"/>
                  </a:cubicBezTo>
                  <a:cubicBezTo>
                    <a:pt x="891026" y="255587"/>
                    <a:pt x="876491" y="238823"/>
                    <a:pt x="866451" y="217361"/>
                  </a:cubicBezTo>
                  <a:cubicBezTo>
                    <a:pt x="856545" y="195898"/>
                    <a:pt x="851592" y="171069"/>
                    <a:pt x="851592" y="142875"/>
                  </a:cubicBezTo>
                  <a:cubicBezTo>
                    <a:pt x="851592" y="114681"/>
                    <a:pt x="856545" y="89852"/>
                    <a:pt x="866451" y="68390"/>
                  </a:cubicBezTo>
                  <a:cubicBezTo>
                    <a:pt x="876491" y="46927"/>
                    <a:pt x="891026" y="30163"/>
                    <a:pt x="910076" y="18098"/>
                  </a:cubicBezTo>
                  <a:cubicBezTo>
                    <a:pt x="929126" y="6032"/>
                    <a:pt x="952309" y="0"/>
                    <a:pt x="979608" y="0"/>
                  </a:cubicBezTo>
                  <a:cubicBezTo>
                    <a:pt x="1007040" y="0"/>
                    <a:pt x="1030281" y="6032"/>
                    <a:pt x="1049331" y="18098"/>
                  </a:cubicBezTo>
                  <a:cubicBezTo>
                    <a:pt x="1068381" y="30163"/>
                    <a:pt x="1082859" y="46927"/>
                    <a:pt x="1092765" y="68390"/>
                  </a:cubicBezTo>
                  <a:cubicBezTo>
                    <a:pt x="1102671" y="89852"/>
                    <a:pt x="1107624" y="114681"/>
                    <a:pt x="1107624" y="142875"/>
                  </a:cubicBezTo>
                  <a:cubicBezTo>
                    <a:pt x="1107624" y="171069"/>
                    <a:pt x="1102671" y="195898"/>
                    <a:pt x="1092765" y="217361"/>
                  </a:cubicBezTo>
                  <a:cubicBezTo>
                    <a:pt x="1082859" y="238823"/>
                    <a:pt x="1068381" y="255587"/>
                    <a:pt x="1049331" y="267653"/>
                  </a:cubicBezTo>
                  <a:cubicBezTo>
                    <a:pt x="1030281" y="279718"/>
                    <a:pt x="1007040" y="285750"/>
                    <a:pt x="979608" y="285750"/>
                  </a:cubicBezTo>
                  <a:close/>
                  <a:moveTo>
                    <a:pt x="979608" y="253365"/>
                  </a:moveTo>
                  <a:cubicBezTo>
                    <a:pt x="1000058" y="253492"/>
                    <a:pt x="1017080" y="248920"/>
                    <a:pt x="1030662" y="239649"/>
                  </a:cubicBezTo>
                  <a:cubicBezTo>
                    <a:pt x="1044378" y="230251"/>
                    <a:pt x="1054608" y="217234"/>
                    <a:pt x="1061333" y="200597"/>
                  </a:cubicBezTo>
                  <a:cubicBezTo>
                    <a:pt x="1068191" y="183959"/>
                    <a:pt x="1071620" y="164719"/>
                    <a:pt x="1071620" y="142875"/>
                  </a:cubicBezTo>
                  <a:cubicBezTo>
                    <a:pt x="1071620" y="120904"/>
                    <a:pt x="1068191" y="101663"/>
                    <a:pt x="1061333" y="85154"/>
                  </a:cubicBezTo>
                  <a:cubicBezTo>
                    <a:pt x="1054608" y="68644"/>
                    <a:pt x="1044378" y="55753"/>
                    <a:pt x="1030662" y="46482"/>
                  </a:cubicBezTo>
                  <a:cubicBezTo>
                    <a:pt x="1017080" y="37211"/>
                    <a:pt x="1000058" y="32512"/>
                    <a:pt x="979608" y="32385"/>
                  </a:cubicBezTo>
                  <a:cubicBezTo>
                    <a:pt x="959168" y="32258"/>
                    <a:pt x="942146" y="36830"/>
                    <a:pt x="928554" y="46101"/>
                  </a:cubicBezTo>
                  <a:cubicBezTo>
                    <a:pt x="915095" y="55372"/>
                    <a:pt x="904932" y="68326"/>
                    <a:pt x="898074" y="84963"/>
                  </a:cubicBezTo>
                  <a:cubicBezTo>
                    <a:pt x="891216" y="101600"/>
                    <a:pt x="887730" y="120904"/>
                    <a:pt x="887597" y="142875"/>
                  </a:cubicBezTo>
                  <a:cubicBezTo>
                    <a:pt x="887473" y="164719"/>
                    <a:pt x="890835" y="183896"/>
                    <a:pt x="897693" y="200406"/>
                  </a:cubicBezTo>
                  <a:cubicBezTo>
                    <a:pt x="904551" y="216916"/>
                    <a:pt x="914781" y="229870"/>
                    <a:pt x="928364" y="239268"/>
                  </a:cubicBezTo>
                  <a:cubicBezTo>
                    <a:pt x="942080" y="248539"/>
                    <a:pt x="959168" y="253238"/>
                    <a:pt x="979608" y="253365"/>
                  </a:cubicBezTo>
                  <a:close/>
                  <a:moveTo>
                    <a:pt x="1256948" y="285750"/>
                  </a:moveTo>
                  <a:cubicBezTo>
                    <a:pt x="1238155" y="285750"/>
                    <a:pt x="1221010" y="282448"/>
                    <a:pt x="1205513" y="275844"/>
                  </a:cubicBezTo>
                  <a:cubicBezTo>
                    <a:pt x="1190015" y="269240"/>
                    <a:pt x="1176680" y="259778"/>
                    <a:pt x="1165508" y="247460"/>
                  </a:cubicBezTo>
                  <a:cubicBezTo>
                    <a:pt x="1154335" y="235013"/>
                    <a:pt x="1145696" y="220027"/>
                    <a:pt x="1139600" y="202502"/>
                  </a:cubicBezTo>
                  <a:cubicBezTo>
                    <a:pt x="1133628" y="184849"/>
                    <a:pt x="1130646" y="164973"/>
                    <a:pt x="1130646" y="142875"/>
                  </a:cubicBezTo>
                  <a:cubicBezTo>
                    <a:pt x="1130646" y="113665"/>
                    <a:pt x="1135856" y="88392"/>
                    <a:pt x="1146267" y="67056"/>
                  </a:cubicBezTo>
                  <a:cubicBezTo>
                    <a:pt x="1156678" y="45720"/>
                    <a:pt x="1171346" y="29273"/>
                    <a:pt x="1190273" y="17717"/>
                  </a:cubicBezTo>
                  <a:cubicBezTo>
                    <a:pt x="1209199" y="6032"/>
                    <a:pt x="1231421" y="191"/>
                    <a:pt x="1256948" y="191"/>
                  </a:cubicBezTo>
                  <a:cubicBezTo>
                    <a:pt x="1287685" y="191"/>
                    <a:pt x="1312450" y="7366"/>
                    <a:pt x="1331242" y="21717"/>
                  </a:cubicBezTo>
                  <a:cubicBezTo>
                    <a:pt x="1350036" y="35941"/>
                    <a:pt x="1362989" y="55435"/>
                    <a:pt x="1370105" y="80200"/>
                  </a:cubicBezTo>
                  <a:lnTo>
                    <a:pt x="1335815" y="87249"/>
                  </a:lnTo>
                  <a:cubicBezTo>
                    <a:pt x="1330100" y="70612"/>
                    <a:pt x="1320698" y="57341"/>
                    <a:pt x="1307621" y="47435"/>
                  </a:cubicBezTo>
                  <a:cubicBezTo>
                    <a:pt x="1294543" y="37529"/>
                    <a:pt x="1278217" y="32576"/>
                    <a:pt x="1258662" y="32576"/>
                  </a:cubicBezTo>
                  <a:cubicBezTo>
                    <a:pt x="1238212" y="32449"/>
                    <a:pt x="1221200" y="37021"/>
                    <a:pt x="1207608" y="46292"/>
                  </a:cubicBezTo>
                  <a:cubicBezTo>
                    <a:pt x="1194149" y="55435"/>
                    <a:pt x="1183986" y="68326"/>
                    <a:pt x="1177128" y="84963"/>
                  </a:cubicBezTo>
                  <a:cubicBezTo>
                    <a:pt x="1170270" y="101600"/>
                    <a:pt x="1166774" y="120904"/>
                    <a:pt x="1166651" y="142875"/>
                  </a:cubicBezTo>
                  <a:cubicBezTo>
                    <a:pt x="1166527" y="164719"/>
                    <a:pt x="1169889" y="183896"/>
                    <a:pt x="1176747" y="200406"/>
                  </a:cubicBezTo>
                  <a:cubicBezTo>
                    <a:pt x="1183605" y="216916"/>
                    <a:pt x="1193826" y="229870"/>
                    <a:pt x="1207417" y="239268"/>
                  </a:cubicBezTo>
                  <a:cubicBezTo>
                    <a:pt x="1221134" y="248539"/>
                    <a:pt x="1238212" y="253238"/>
                    <a:pt x="1258662" y="253365"/>
                  </a:cubicBezTo>
                  <a:cubicBezTo>
                    <a:pt x="1276312" y="253492"/>
                    <a:pt x="1291171" y="250127"/>
                    <a:pt x="1303239" y="243269"/>
                  </a:cubicBezTo>
                  <a:cubicBezTo>
                    <a:pt x="1315307" y="236411"/>
                    <a:pt x="1324642" y="226504"/>
                    <a:pt x="1331242" y="213550"/>
                  </a:cubicBezTo>
                  <a:cubicBezTo>
                    <a:pt x="1337844" y="200597"/>
                    <a:pt x="1341844" y="185039"/>
                    <a:pt x="1343244" y="166878"/>
                  </a:cubicBezTo>
                  <a:lnTo>
                    <a:pt x="1284951" y="166878"/>
                  </a:lnTo>
                  <a:lnTo>
                    <a:pt x="1284951" y="138875"/>
                  </a:lnTo>
                  <a:lnTo>
                    <a:pt x="1379058" y="138875"/>
                  </a:lnTo>
                  <a:cubicBezTo>
                    <a:pt x="1379439" y="141415"/>
                    <a:pt x="1379630" y="144463"/>
                    <a:pt x="1379630" y="148019"/>
                  </a:cubicBezTo>
                  <a:cubicBezTo>
                    <a:pt x="1379753" y="151448"/>
                    <a:pt x="1379820" y="153797"/>
                    <a:pt x="1379820" y="155067"/>
                  </a:cubicBezTo>
                  <a:cubicBezTo>
                    <a:pt x="1379820" y="180086"/>
                    <a:pt x="1375124" y="202502"/>
                    <a:pt x="1365723" y="222314"/>
                  </a:cubicBezTo>
                  <a:cubicBezTo>
                    <a:pt x="1356455" y="241999"/>
                    <a:pt x="1342673" y="257492"/>
                    <a:pt x="1324385" y="268796"/>
                  </a:cubicBezTo>
                  <a:cubicBezTo>
                    <a:pt x="1306220" y="280099"/>
                    <a:pt x="1283741" y="285750"/>
                    <a:pt x="1256948" y="285750"/>
                  </a:cubicBezTo>
                  <a:close/>
                  <a:moveTo>
                    <a:pt x="1530649" y="285750"/>
                  </a:moveTo>
                  <a:cubicBezTo>
                    <a:pt x="1503340" y="285750"/>
                    <a:pt x="1480166" y="279718"/>
                    <a:pt x="1461116" y="267653"/>
                  </a:cubicBezTo>
                  <a:cubicBezTo>
                    <a:pt x="1442066" y="255587"/>
                    <a:pt x="1427521" y="238823"/>
                    <a:pt x="1417492" y="217361"/>
                  </a:cubicBezTo>
                  <a:cubicBezTo>
                    <a:pt x="1407586" y="195898"/>
                    <a:pt x="1402633" y="171069"/>
                    <a:pt x="1402633" y="142875"/>
                  </a:cubicBezTo>
                  <a:cubicBezTo>
                    <a:pt x="1402633" y="114681"/>
                    <a:pt x="1407586" y="89852"/>
                    <a:pt x="1417492" y="68390"/>
                  </a:cubicBezTo>
                  <a:cubicBezTo>
                    <a:pt x="1427521" y="46927"/>
                    <a:pt x="1442066" y="30163"/>
                    <a:pt x="1461116" y="18098"/>
                  </a:cubicBezTo>
                  <a:cubicBezTo>
                    <a:pt x="1480166" y="6032"/>
                    <a:pt x="1503340" y="0"/>
                    <a:pt x="1530649" y="0"/>
                  </a:cubicBezTo>
                  <a:cubicBezTo>
                    <a:pt x="1558080" y="0"/>
                    <a:pt x="1581321" y="6032"/>
                    <a:pt x="1600371" y="18098"/>
                  </a:cubicBezTo>
                  <a:cubicBezTo>
                    <a:pt x="1619421" y="30163"/>
                    <a:pt x="1633900" y="46927"/>
                    <a:pt x="1643805" y="68390"/>
                  </a:cubicBezTo>
                  <a:cubicBezTo>
                    <a:pt x="1653711" y="89852"/>
                    <a:pt x="1658664" y="114681"/>
                    <a:pt x="1658664" y="142875"/>
                  </a:cubicBezTo>
                  <a:cubicBezTo>
                    <a:pt x="1658664" y="171069"/>
                    <a:pt x="1653711" y="195898"/>
                    <a:pt x="1643805" y="217361"/>
                  </a:cubicBezTo>
                  <a:cubicBezTo>
                    <a:pt x="1633900" y="238823"/>
                    <a:pt x="1619421" y="255587"/>
                    <a:pt x="1600371" y="267653"/>
                  </a:cubicBezTo>
                  <a:cubicBezTo>
                    <a:pt x="1581321" y="279718"/>
                    <a:pt x="1558080" y="285750"/>
                    <a:pt x="1530649" y="285750"/>
                  </a:cubicBezTo>
                  <a:close/>
                  <a:moveTo>
                    <a:pt x="1530649" y="253365"/>
                  </a:moveTo>
                  <a:cubicBezTo>
                    <a:pt x="1551099" y="253492"/>
                    <a:pt x="1568110" y="248920"/>
                    <a:pt x="1581702" y="239649"/>
                  </a:cubicBezTo>
                  <a:cubicBezTo>
                    <a:pt x="1595419" y="230251"/>
                    <a:pt x="1605639" y="217234"/>
                    <a:pt x="1612373" y="200597"/>
                  </a:cubicBezTo>
                  <a:cubicBezTo>
                    <a:pt x="1619231" y="183959"/>
                    <a:pt x="1622660" y="164719"/>
                    <a:pt x="1622660" y="142875"/>
                  </a:cubicBezTo>
                  <a:cubicBezTo>
                    <a:pt x="1622660" y="120904"/>
                    <a:pt x="1619231" y="101663"/>
                    <a:pt x="1612373" y="85154"/>
                  </a:cubicBezTo>
                  <a:cubicBezTo>
                    <a:pt x="1605639" y="68644"/>
                    <a:pt x="1595419" y="55753"/>
                    <a:pt x="1581702" y="46482"/>
                  </a:cubicBezTo>
                  <a:cubicBezTo>
                    <a:pt x="1568110" y="37211"/>
                    <a:pt x="1551099" y="32512"/>
                    <a:pt x="1530649" y="32385"/>
                  </a:cubicBezTo>
                  <a:cubicBezTo>
                    <a:pt x="1510198" y="32258"/>
                    <a:pt x="1493187" y="36830"/>
                    <a:pt x="1479594" y="46101"/>
                  </a:cubicBezTo>
                  <a:cubicBezTo>
                    <a:pt x="1466136" y="55372"/>
                    <a:pt x="1455972" y="68326"/>
                    <a:pt x="1449114" y="84963"/>
                  </a:cubicBezTo>
                  <a:cubicBezTo>
                    <a:pt x="1442257" y="101600"/>
                    <a:pt x="1438761" y="120904"/>
                    <a:pt x="1438637" y="142875"/>
                  </a:cubicBezTo>
                  <a:cubicBezTo>
                    <a:pt x="1438513" y="164719"/>
                    <a:pt x="1441876" y="183896"/>
                    <a:pt x="1448734" y="200406"/>
                  </a:cubicBezTo>
                  <a:cubicBezTo>
                    <a:pt x="1455592" y="216916"/>
                    <a:pt x="1465812" y="229870"/>
                    <a:pt x="1479404" y="239268"/>
                  </a:cubicBezTo>
                  <a:cubicBezTo>
                    <a:pt x="1493120" y="248539"/>
                    <a:pt x="1510198" y="253238"/>
                    <a:pt x="1530649" y="253365"/>
                  </a:cubicBezTo>
                  <a:close/>
                </a:path>
              </a:pathLst>
            </a:custGeom>
            <a:solidFill>
              <a:srgbClr val="100834"/>
            </a:solidFill>
            <a:ln w="9525" cap="flat">
              <a:noFill/>
              <a:prstDash val="solid"/>
              <a:miter/>
            </a:ln>
          </p:spPr>
          <p:txBody>
            <a:bodyPr rtlCol="0" anchor="ctr"/>
            <a:lstStyle/>
            <a:p>
              <a:endParaRPr lang="de-DE"/>
            </a:p>
          </p:txBody>
        </p:sp>
        <p:sp>
          <p:nvSpPr>
            <p:cNvPr id="14" name="Freihandform: Form 13">
              <a:extLst>
                <a:ext uri="{FF2B5EF4-FFF2-40B4-BE49-F238E27FC236}">
                  <a16:creationId xmlns:a16="http://schemas.microsoft.com/office/drawing/2014/main" id="{41E74695-21FD-3389-4031-C8E266F73253}"/>
                </a:ext>
              </a:extLst>
            </p:cNvPr>
            <p:cNvSpPr/>
            <p:nvPr/>
          </p:nvSpPr>
          <p:spPr>
            <a:xfrm>
              <a:off x="6169428" y="1948447"/>
              <a:ext cx="791498" cy="104870"/>
            </a:xfrm>
            <a:custGeom>
              <a:avLst/>
              <a:gdLst>
                <a:gd name="connsiteX0" fmla="*/ 42863 w 791498"/>
                <a:gd name="connsiteY0" fmla="*/ 103442 h 104870"/>
                <a:gd name="connsiteX1" fmla="*/ 0 w 791498"/>
                <a:gd name="connsiteY1" fmla="*/ 103442 h 104870"/>
                <a:gd name="connsiteX2" fmla="*/ 0 w 791498"/>
                <a:gd name="connsiteY2" fmla="*/ 93012 h 104870"/>
                <a:gd name="connsiteX3" fmla="*/ 12287 w 791498"/>
                <a:gd name="connsiteY3" fmla="*/ 88440 h 104870"/>
                <a:gd name="connsiteX4" fmla="*/ 12287 w 791498"/>
                <a:gd name="connsiteY4" fmla="*/ 16573 h 104870"/>
                <a:gd name="connsiteX5" fmla="*/ 0 w 791498"/>
                <a:gd name="connsiteY5" fmla="*/ 11859 h 104870"/>
                <a:gd name="connsiteX6" fmla="*/ 0 w 791498"/>
                <a:gd name="connsiteY6" fmla="*/ 1429 h 104870"/>
                <a:gd name="connsiteX7" fmla="*/ 42863 w 791498"/>
                <a:gd name="connsiteY7" fmla="*/ 1429 h 104870"/>
                <a:gd name="connsiteX8" fmla="*/ 42863 w 791498"/>
                <a:gd name="connsiteY8" fmla="*/ 11859 h 104870"/>
                <a:gd name="connsiteX9" fmla="*/ 30575 w 791498"/>
                <a:gd name="connsiteY9" fmla="*/ 16573 h 104870"/>
                <a:gd name="connsiteX10" fmla="*/ 30575 w 791498"/>
                <a:gd name="connsiteY10" fmla="*/ 88440 h 104870"/>
                <a:gd name="connsiteX11" fmla="*/ 42863 w 791498"/>
                <a:gd name="connsiteY11" fmla="*/ 93012 h 104870"/>
                <a:gd name="connsiteX12" fmla="*/ 42863 w 791498"/>
                <a:gd name="connsiteY12" fmla="*/ 103442 h 104870"/>
                <a:gd name="connsiteX13" fmla="*/ 151181 w 791498"/>
                <a:gd name="connsiteY13" fmla="*/ 103442 h 104870"/>
                <a:gd name="connsiteX14" fmla="*/ 132893 w 791498"/>
                <a:gd name="connsiteY14" fmla="*/ 103442 h 104870"/>
                <a:gd name="connsiteX15" fmla="*/ 132893 w 791498"/>
                <a:gd name="connsiteY15" fmla="*/ 58150 h 104870"/>
                <a:gd name="connsiteX16" fmla="*/ 88030 w 791498"/>
                <a:gd name="connsiteY16" fmla="*/ 58150 h 104870"/>
                <a:gd name="connsiteX17" fmla="*/ 88030 w 791498"/>
                <a:gd name="connsiteY17" fmla="*/ 103442 h 104870"/>
                <a:gd name="connsiteX18" fmla="*/ 69742 w 791498"/>
                <a:gd name="connsiteY18" fmla="*/ 103442 h 104870"/>
                <a:gd name="connsiteX19" fmla="*/ 69742 w 791498"/>
                <a:gd name="connsiteY19" fmla="*/ 1429 h 104870"/>
                <a:gd name="connsiteX20" fmla="*/ 88030 w 791498"/>
                <a:gd name="connsiteY20" fmla="*/ 1429 h 104870"/>
                <a:gd name="connsiteX21" fmla="*/ 88030 w 791498"/>
                <a:gd name="connsiteY21" fmla="*/ 42577 h 104870"/>
                <a:gd name="connsiteX22" fmla="*/ 132893 w 791498"/>
                <a:gd name="connsiteY22" fmla="*/ 42577 h 104870"/>
                <a:gd name="connsiteX23" fmla="*/ 132893 w 791498"/>
                <a:gd name="connsiteY23" fmla="*/ 1429 h 104870"/>
                <a:gd name="connsiteX24" fmla="*/ 151181 w 791498"/>
                <a:gd name="connsiteY24" fmla="*/ 1429 h 104870"/>
                <a:gd name="connsiteX25" fmla="*/ 151181 w 791498"/>
                <a:gd name="connsiteY25" fmla="*/ 103442 h 104870"/>
                <a:gd name="connsiteX26" fmla="*/ 215313 w 791498"/>
                <a:gd name="connsiteY26" fmla="*/ 1429 h 104870"/>
                <a:gd name="connsiteX27" fmla="*/ 245031 w 791498"/>
                <a:gd name="connsiteY27" fmla="*/ 8858 h 104870"/>
                <a:gd name="connsiteX28" fmla="*/ 254746 w 791498"/>
                <a:gd name="connsiteY28" fmla="*/ 31433 h 104870"/>
                <a:gd name="connsiteX29" fmla="*/ 251889 w 791498"/>
                <a:gd name="connsiteY29" fmla="*/ 44148 h 104870"/>
                <a:gd name="connsiteX30" fmla="*/ 244745 w 791498"/>
                <a:gd name="connsiteY30" fmla="*/ 53007 h 104870"/>
                <a:gd name="connsiteX31" fmla="*/ 235172 w 791498"/>
                <a:gd name="connsiteY31" fmla="*/ 58579 h 104870"/>
                <a:gd name="connsiteX32" fmla="*/ 264462 w 791498"/>
                <a:gd name="connsiteY32" fmla="*/ 103442 h 104870"/>
                <a:gd name="connsiteX33" fmla="*/ 243888 w 791498"/>
                <a:gd name="connsiteY33" fmla="*/ 103442 h 104870"/>
                <a:gd name="connsiteX34" fmla="*/ 219456 w 791498"/>
                <a:gd name="connsiteY34" fmla="*/ 63151 h 104870"/>
                <a:gd name="connsiteX35" fmla="*/ 204597 w 791498"/>
                <a:gd name="connsiteY35" fmla="*/ 63151 h 104870"/>
                <a:gd name="connsiteX36" fmla="*/ 204597 w 791498"/>
                <a:gd name="connsiteY36" fmla="*/ 103442 h 104870"/>
                <a:gd name="connsiteX37" fmla="*/ 186309 w 791498"/>
                <a:gd name="connsiteY37" fmla="*/ 103442 h 104870"/>
                <a:gd name="connsiteX38" fmla="*/ 186309 w 791498"/>
                <a:gd name="connsiteY38" fmla="*/ 1429 h 104870"/>
                <a:gd name="connsiteX39" fmla="*/ 215313 w 791498"/>
                <a:gd name="connsiteY39" fmla="*/ 1429 h 104870"/>
                <a:gd name="connsiteX40" fmla="*/ 214170 w 791498"/>
                <a:gd name="connsiteY40" fmla="*/ 16716 h 104870"/>
                <a:gd name="connsiteX41" fmla="*/ 204597 w 791498"/>
                <a:gd name="connsiteY41" fmla="*/ 16716 h 104870"/>
                <a:gd name="connsiteX42" fmla="*/ 204597 w 791498"/>
                <a:gd name="connsiteY42" fmla="*/ 48149 h 104870"/>
                <a:gd name="connsiteX43" fmla="*/ 214741 w 791498"/>
                <a:gd name="connsiteY43" fmla="*/ 48149 h 104870"/>
                <a:gd name="connsiteX44" fmla="*/ 231029 w 791498"/>
                <a:gd name="connsiteY44" fmla="*/ 44148 h 104870"/>
                <a:gd name="connsiteX45" fmla="*/ 236172 w 791498"/>
                <a:gd name="connsiteY45" fmla="*/ 32004 h 104870"/>
                <a:gd name="connsiteX46" fmla="*/ 230743 w 791498"/>
                <a:gd name="connsiteY46" fmla="*/ 20288 h 104870"/>
                <a:gd name="connsiteX47" fmla="*/ 214170 w 791498"/>
                <a:gd name="connsiteY47" fmla="*/ 16716 h 104870"/>
                <a:gd name="connsiteX48" fmla="*/ 376361 w 791498"/>
                <a:gd name="connsiteY48" fmla="*/ 15431 h 104870"/>
                <a:gd name="connsiteX49" fmla="*/ 354644 w 791498"/>
                <a:gd name="connsiteY49" fmla="*/ 25432 h 104870"/>
                <a:gd name="connsiteX50" fmla="*/ 347072 w 791498"/>
                <a:gd name="connsiteY50" fmla="*/ 52578 h 104870"/>
                <a:gd name="connsiteX51" fmla="*/ 354216 w 791498"/>
                <a:gd name="connsiteY51" fmla="*/ 79724 h 104870"/>
                <a:gd name="connsiteX52" fmla="*/ 376218 w 791498"/>
                <a:gd name="connsiteY52" fmla="*/ 89440 h 104870"/>
                <a:gd name="connsiteX53" fmla="*/ 388792 w 791498"/>
                <a:gd name="connsiteY53" fmla="*/ 88154 h 104870"/>
                <a:gd name="connsiteX54" fmla="*/ 401650 w 791498"/>
                <a:gd name="connsiteY54" fmla="*/ 84439 h 104870"/>
                <a:gd name="connsiteX55" fmla="*/ 401650 w 791498"/>
                <a:gd name="connsiteY55" fmla="*/ 100013 h 104870"/>
                <a:gd name="connsiteX56" fmla="*/ 388934 w 791498"/>
                <a:gd name="connsiteY56" fmla="*/ 103727 h 104870"/>
                <a:gd name="connsiteX57" fmla="*/ 374361 w 791498"/>
                <a:gd name="connsiteY57" fmla="*/ 104870 h 104870"/>
                <a:gd name="connsiteX58" fmla="*/ 348358 w 791498"/>
                <a:gd name="connsiteY58" fmla="*/ 98441 h 104870"/>
                <a:gd name="connsiteX59" fmla="*/ 333070 w 791498"/>
                <a:gd name="connsiteY59" fmla="*/ 80153 h 104870"/>
                <a:gd name="connsiteX60" fmla="*/ 328070 w 791498"/>
                <a:gd name="connsiteY60" fmla="*/ 52435 h 104870"/>
                <a:gd name="connsiteX61" fmla="*/ 333642 w 791498"/>
                <a:gd name="connsiteY61" fmla="*/ 25289 h 104870"/>
                <a:gd name="connsiteX62" fmla="*/ 349930 w 791498"/>
                <a:gd name="connsiteY62" fmla="*/ 6715 h 104870"/>
                <a:gd name="connsiteX63" fmla="*/ 376361 w 791498"/>
                <a:gd name="connsiteY63" fmla="*/ 0 h 104870"/>
                <a:gd name="connsiteX64" fmla="*/ 391506 w 791498"/>
                <a:gd name="connsiteY64" fmla="*/ 1857 h 104870"/>
                <a:gd name="connsiteX65" fmla="*/ 405651 w 791498"/>
                <a:gd name="connsiteY65" fmla="*/ 6715 h 104870"/>
                <a:gd name="connsiteX66" fmla="*/ 399364 w 791498"/>
                <a:gd name="connsiteY66" fmla="*/ 21717 h 104870"/>
                <a:gd name="connsiteX67" fmla="*/ 388077 w 791498"/>
                <a:gd name="connsiteY67" fmla="*/ 17431 h 104870"/>
                <a:gd name="connsiteX68" fmla="*/ 376361 w 791498"/>
                <a:gd name="connsiteY68" fmla="*/ 15431 h 104870"/>
                <a:gd name="connsiteX69" fmla="*/ 432197 w 791498"/>
                <a:gd name="connsiteY69" fmla="*/ 103442 h 104870"/>
                <a:gd name="connsiteX70" fmla="*/ 432197 w 791498"/>
                <a:gd name="connsiteY70" fmla="*/ 1429 h 104870"/>
                <a:gd name="connsiteX71" fmla="*/ 450485 w 791498"/>
                <a:gd name="connsiteY71" fmla="*/ 1429 h 104870"/>
                <a:gd name="connsiteX72" fmla="*/ 450485 w 791498"/>
                <a:gd name="connsiteY72" fmla="*/ 88011 h 104870"/>
                <a:gd name="connsiteX73" fmla="*/ 493062 w 791498"/>
                <a:gd name="connsiteY73" fmla="*/ 88011 h 104870"/>
                <a:gd name="connsiteX74" fmla="*/ 493062 w 791498"/>
                <a:gd name="connsiteY74" fmla="*/ 103442 h 104870"/>
                <a:gd name="connsiteX75" fmla="*/ 432197 w 791498"/>
                <a:gd name="connsiteY75" fmla="*/ 103442 h 104870"/>
                <a:gd name="connsiteX76" fmla="*/ 582330 w 791498"/>
                <a:gd name="connsiteY76" fmla="*/ 103442 h 104870"/>
                <a:gd name="connsiteX77" fmla="*/ 573043 w 791498"/>
                <a:gd name="connsiteY77" fmla="*/ 76438 h 104870"/>
                <a:gd name="connsiteX78" fmla="*/ 534610 w 791498"/>
                <a:gd name="connsiteY78" fmla="*/ 76438 h 104870"/>
                <a:gd name="connsiteX79" fmla="*/ 525466 w 791498"/>
                <a:gd name="connsiteY79" fmla="*/ 103442 h 104870"/>
                <a:gd name="connsiteX80" fmla="*/ 506035 w 791498"/>
                <a:gd name="connsiteY80" fmla="*/ 103442 h 104870"/>
                <a:gd name="connsiteX81" fmla="*/ 543468 w 791498"/>
                <a:gd name="connsiteY81" fmla="*/ 1000 h 104870"/>
                <a:gd name="connsiteX82" fmla="*/ 564328 w 791498"/>
                <a:gd name="connsiteY82" fmla="*/ 1000 h 104870"/>
                <a:gd name="connsiteX83" fmla="*/ 601761 w 791498"/>
                <a:gd name="connsiteY83" fmla="*/ 103442 h 104870"/>
                <a:gd name="connsiteX84" fmla="*/ 582330 w 791498"/>
                <a:gd name="connsiteY84" fmla="*/ 103442 h 104870"/>
                <a:gd name="connsiteX85" fmla="*/ 568328 w 791498"/>
                <a:gd name="connsiteY85" fmla="*/ 60722 h 104870"/>
                <a:gd name="connsiteX86" fmla="*/ 559470 w 791498"/>
                <a:gd name="connsiteY86" fmla="*/ 34433 h 104870"/>
                <a:gd name="connsiteX87" fmla="*/ 557756 w 791498"/>
                <a:gd name="connsiteY87" fmla="*/ 29004 h 104870"/>
                <a:gd name="connsiteX88" fmla="*/ 555469 w 791498"/>
                <a:gd name="connsiteY88" fmla="*/ 22003 h 104870"/>
                <a:gd name="connsiteX89" fmla="*/ 553898 w 791498"/>
                <a:gd name="connsiteY89" fmla="*/ 15859 h 104870"/>
                <a:gd name="connsiteX90" fmla="*/ 552040 w 791498"/>
                <a:gd name="connsiteY90" fmla="*/ 22431 h 104870"/>
                <a:gd name="connsiteX91" fmla="*/ 550040 w 791498"/>
                <a:gd name="connsiteY91" fmla="*/ 29432 h 104870"/>
                <a:gd name="connsiteX92" fmla="*/ 548611 w 791498"/>
                <a:gd name="connsiteY92" fmla="*/ 34433 h 104870"/>
                <a:gd name="connsiteX93" fmla="*/ 539610 w 791498"/>
                <a:gd name="connsiteY93" fmla="*/ 60722 h 104870"/>
                <a:gd name="connsiteX94" fmla="*/ 568328 w 791498"/>
                <a:gd name="connsiteY94" fmla="*/ 60722 h 104870"/>
                <a:gd name="connsiteX95" fmla="*/ 658320 w 791498"/>
                <a:gd name="connsiteY95" fmla="*/ 103442 h 104870"/>
                <a:gd name="connsiteX96" fmla="*/ 615458 w 791498"/>
                <a:gd name="connsiteY96" fmla="*/ 103442 h 104870"/>
                <a:gd name="connsiteX97" fmla="*/ 615458 w 791498"/>
                <a:gd name="connsiteY97" fmla="*/ 93012 h 104870"/>
                <a:gd name="connsiteX98" fmla="*/ 627745 w 791498"/>
                <a:gd name="connsiteY98" fmla="*/ 88440 h 104870"/>
                <a:gd name="connsiteX99" fmla="*/ 627745 w 791498"/>
                <a:gd name="connsiteY99" fmla="*/ 16573 h 104870"/>
                <a:gd name="connsiteX100" fmla="*/ 615458 w 791498"/>
                <a:gd name="connsiteY100" fmla="*/ 11859 h 104870"/>
                <a:gd name="connsiteX101" fmla="*/ 615458 w 791498"/>
                <a:gd name="connsiteY101" fmla="*/ 1429 h 104870"/>
                <a:gd name="connsiteX102" fmla="*/ 658320 w 791498"/>
                <a:gd name="connsiteY102" fmla="*/ 1429 h 104870"/>
                <a:gd name="connsiteX103" fmla="*/ 658320 w 791498"/>
                <a:gd name="connsiteY103" fmla="*/ 11859 h 104870"/>
                <a:gd name="connsiteX104" fmla="*/ 646033 w 791498"/>
                <a:gd name="connsiteY104" fmla="*/ 16573 h 104870"/>
                <a:gd name="connsiteX105" fmla="*/ 646033 w 791498"/>
                <a:gd name="connsiteY105" fmla="*/ 88440 h 104870"/>
                <a:gd name="connsiteX106" fmla="*/ 658320 w 791498"/>
                <a:gd name="connsiteY106" fmla="*/ 93012 h 104870"/>
                <a:gd name="connsiteX107" fmla="*/ 658320 w 791498"/>
                <a:gd name="connsiteY107" fmla="*/ 103442 h 104870"/>
                <a:gd name="connsiteX108" fmla="*/ 729063 w 791498"/>
                <a:gd name="connsiteY108" fmla="*/ 103442 h 104870"/>
                <a:gd name="connsiteX109" fmla="*/ 701059 w 791498"/>
                <a:gd name="connsiteY109" fmla="*/ 19860 h 104870"/>
                <a:gd name="connsiteX110" fmla="*/ 700488 w 791498"/>
                <a:gd name="connsiteY110" fmla="*/ 19860 h 104870"/>
                <a:gd name="connsiteX111" fmla="*/ 700916 w 791498"/>
                <a:gd name="connsiteY111" fmla="*/ 28004 h 104870"/>
                <a:gd name="connsiteX112" fmla="*/ 701345 w 791498"/>
                <a:gd name="connsiteY112" fmla="*/ 39291 h 104870"/>
                <a:gd name="connsiteX113" fmla="*/ 701631 w 791498"/>
                <a:gd name="connsiteY113" fmla="*/ 50578 h 104870"/>
                <a:gd name="connsiteX114" fmla="*/ 701631 w 791498"/>
                <a:gd name="connsiteY114" fmla="*/ 103442 h 104870"/>
                <a:gd name="connsiteX115" fmla="*/ 685200 w 791498"/>
                <a:gd name="connsiteY115" fmla="*/ 103442 h 104870"/>
                <a:gd name="connsiteX116" fmla="*/ 685200 w 791498"/>
                <a:gd name="connsiteY116" fmla="*/ 1429 h 104870"/>
                <a:gd name="connsiteX117" fmla="*/ 710632 w 791498"/>
                <a:gd name="connsiteY117" fmla="*/ 1429 h 104870"/>
                <a:gd name="connsiteX118" fmla="*/ 737492 w 791498"/>
                <a:gd name="connsiteY118" fmla="*/ 81582 h 104870"/>
                <a:gd name="connsiteX119" fmla="*/ 738064 w 791498"/>
                <a:gd name="connsiteY119" fmla="*/ 81582 h 104870"/>
                <a:gd name="connsiteX120" fmla="*/ 766067 w 791498"/>
                <a:gd name="connsiteY120" fmla="*/ 1429 h 104870"/>
                <a:gd name="connsiteX121" fmla="*/ 791499 w 791498"/>
                <a:gd name="connsiteY121" fmla="*/ 1429 h 104870"/>
                <a:gd name="connsiteX122" fmla="*/ 791499 w 791498"/>
                <a:gd name="connsiteY122" fmla="*/ 103442 h 104870"/>
                <a:gd name="connsiteX123" fmla="*/ 774068 w 791498"/>
                <a:gd name="connsiteY123" fmla="*/ 103442 h 104870"/>
                <a:gd name="connsiteX124" fmla="*/ 774068 w 791498"/>
                <a:gd name="connsiteY124" fmla="*/ 49721 h 104870"/>
                <a:gd name="connsiteX125" fmla="*/ 774211 w 791498"/>
                <a:gd name="connsiteY125" fmla="*/ 39148 h 104870"/>
                <a:gd name="connsiteX126" fmla="*/ 774640 w 791498"/>
                <a:gd name="connsiteY126" fmla="*/ 28146 h 104870"/>
                <a:gd name="connsiteX127" fmla="*/ 775068 w 791498"/>
                <a:gd name="connsiteY127" fmla="*/ 20002 h 104870"/>
                <a:gd name="connsiteX128" fmla="*/ 774497 w 791498"/>
                <a:gd name="connsiteY128" fmla="*/ 20002 h 104870"/>
                <a:gd name="connsiteX129" fmla="*/ 745350 w 791498"/>
                <a:gd name="connsiteY129" fmla="*/ 103442 h 104870"/>
                <a:gd name="connsiteX130" fmla="*/ 729063 w 791498"/>
                <a:gd name="connsiteY130" fmla="*/ 103442 h 1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791498" h="104870">
                  <a:moveTo>
                    <a:pt x="42863" y="103442"/>
                  </a:moveTo>
                  <a:lnTo>
                    <a:pt x="0" y="103442"/>
                  </a:lnTo>
                  <a:lnTo>
                    <a:pt x="0" y="93012"/>
                  </a:lnTo>
                  <a:lnTo>
                    <a:pt x="12287" y="88440"/>
                  </a:lnTo>
                  <a:lnTo>
                    <a:pt x="12287" y="16573"/>
                  </a:lnTo>
                  <a:lnTo>
                    <a:pt x="0" y="11859"/>
                  </a:lnTo>
                  <a:lnTo>
                    <a:pt x="0" y="1429"/>
                  </a:lnTo>
                  <a:lnTo>
                    <a:pt x="42863" y="1429"/>
                  </a:lnTo>
                  <a:lnTo>
                    <a:pt x="42863" y="11859"/>
                  </a:lnTo>
                  <a:lnTo>
                    <a:pt x="30575" y="16573"/>
                  </a:lnTo>
                  <a:lnTo>
                    <a:pt x="30575" y="88440"/>
                  </a:lnTo>
                  <a:lnTo>
                    <a:pt x="42863" y="93012"/>
                  </a:lnTo>
                  <a:lnTo>
                    <a:pt x="42863" y="103442"/>
                  </a:lnTo>
                  <a:close/>
                  <a:moveTo>
                    <a:pt x="151181" y="103442"/>
                  </a:moveTo>
                  <a:lnTo>
                    <a:pt x="132893" y="103442"/>
                  </a:lnTo>
                  <a:lnTo>
                    <a:pt x="132893" y="58150"/>
                  </a:lnTo>
                  <a:lnTo>
                    <a:pt x="88030" y="58150"/>
                  </a:lnTo>
                  <a:lnTo>
                    <a:pt x="88030" y="103442"/>
                  </a:lnTo>
                  <a:lnTo>
                    <a:pt x="69742" y="103442"/>
                  </a:lnTo>
                  <a:lnTo>
                    <a:pt x="69742" y="1429"/>
                  </a:lnTo>
                  <a:lnTo>
                    <a:pt x="88030" y="1429"/>
                  </a:lnTo>
                  <a:lnTo>
                    <a:pt x="88030" y="42577"/>
                  </a:lnTo>
                  <a:lnTo>
                    <a:pt x="132893" y="42577"/>
                  </a:lnTo>
                  <a:lnTo>
                    <a:pt x="132893" y="1429"/>
                  </a:lnTo>
                  <a:lnTo>
                    <a:pt x="151181" y="1429"/>
                  </a:lnTo>
                  <a:lnTo>
                    <a:pt x="151181" y="103442"/>
                  </a:lnTo>
                  <a:close/>
                  <a:moveTo>
                    <a:pt x="215313" y="1429"/>
                  </a:moveTo>
                  <a:cubicBezTo>
                    <a:pt x="228743" y="1429"/>
                    <a:pt x="238649" y="3905"/>
                    <a:pt x="245031" y="8858"/>
                  </a:cubicBezTo>
                  <a:cubicBezTo>
                    <a:pt x="251508" y="13811"/>
                    <a:pt x="254746" y="21336"/>
                    <a:pt x="254746" y="31433"/>
                  </a:cubicBezTo>
                  <a:cubicBezTo>
                    <a:pt x="254746" y="36385"/>
                    <a:pt x="253794" y="40624"/>
                    <a:pt x="251889" y="44148"/>
                  </a:cubicBezTo>
                  <a:cubicBezTo>
                    <a:pt x="250079" y="47673"/>
                    <a:pt x="247698" y="50625"/>
                    <a:pt x="244745" y="53007"/>
                  </a:cubicBezTo>
                  <a:cubicBezTo>
                    <a:pt x="241792" y="55293"/>
                    <a:pt x="238601" y="57150"/>
                    <a:pt x="235172" y="58579"/>
                  </a:cubicBezTo>
                  <a:lnTo>
                    <a:pt x="264462" y="103442"/>
                  </a:lnTo>
                  <a:lnTo>
                    <a:pt x="243888" y="103442"/>
                  </a:lnTo>
                  <a:lnTo>
                    <a:pt x="219456" y="63151"/>
                  </a:lnTo>
                  <a:lnTo>
                    <a:pt x="204597" y="63151"/>
                  </a:lnTo>
                  <a:lnTo>
                    <a:pt x="204597" y="103442"/>
                  </a:lnTo>
                  <a:lnTo>
                    <a:pt x="186309" y="103442"/>
                  </a:lnTo>
                  <a:lnTo>
                    <a:pt x="186309" y="1429"/>
                  </a:lnTo>
                  <a:lnTo>
                    <a:pt x="215313" y="1429"/>
                  </a:lnTo>
                  <a:close/>
                  <a:moveTo>
                    <a:pt x="214170" y="16716"/>
                  </a:moveTo>
                  <a:lnTo>
                    <a:pt x="204597" y="16716"/>
                  </a:lnTo>
                  <a:lnTo>
                    <a:pt x="204597" y="48149"/>
                  </a:lnTo>
                  <a:lnTo>
                    <a:pt x="214741" y="48149"/>
                  </a:lnTo>
                  <a:cubicBezTo>
                    <a:pt x="222266" y="48149"/>
                    <a:pt x="227695" y="46815"/>
                    <a:pt x="231029" y="44148"/>
                  </a:cubicBezTo>
                  <a:cubicBezTo>
                    <a:pt x="234458" y="41386"/>
                    <a:pt x="236172" y="37338"/>
                    <a:pt x="236172" y="32004"/>
                  </a:cubicBezTo>
                  <a:cubicBezTo>
                    <a:pt x="236172" y="26479"/>
                    <a:pt x="234363" y="22574"/>
                    <a:pt x="230743" y="20288"/>
                  </a:cubicBezTo>
                  <a:cubicBezTo>
                    <a:pt x="227219" y="17907"/>
                    <a:pt x="221694" y="16716"/>
                    <a:pt x="214170" y="16716"/>
                  </a:cubicBezTo>
                  <a:close/>
                  <a:moveTo>
                    <a:pt x="376361" y="15431"/>
                  </a:moveTo>
                  <a:cubicBezTo>
                    <a:pt x="367027" y="15431"/>
                    <a:pt x="359788" y="18764"/>
                    <a:pt x="354644" y="25432"/>
                  </a:cubicBezTo>
                  <a:cubicBezTo>
                    <a:pt x="349596" y="32099"/>
                    <a:pt x="347072" y="41148"/>
                    <a:pt x="347072" y="52578"/>
                  </a:cubicBezTo>
                  <a:cubicBezTo>
                    <a:pt x="347072" y="64103"/>
                    <a:pt x="349453" y="73152"/>
                    <a:pt x="354216" y="79724"/>
                  </a:cubicBezTo>
                  <a:cubicBezTo>
                    <a:pt x="358978" y="86201"/>
                    <a:pt x="366313" y="89440"/>
                    <a:pt x="376218" y="89440"/>
                  </a:cubicBezTo>
                  <a:cubicBezTo>
                    <a:pt x="380505" y="89440"/>
                    <a:pt x="384696" y="89011"/>
                    <a:pt x="388792" y="88154"/>
                  </a:cubicBezTo>
                  <a:cubicBezTo>
                    <a:pt x="392887" y="87201"/>
                    <a:pt x="397173" y="85963"/>
                    <a:pt x="401650" y="84439"/>
                  </a:cubicBezTo>
                  <a:lnTo>
                    <a:pt x="401650" y="100013"/>
                  </a:lnTo>
                  <a:cubicBezTo>
                    <a:pt x="397459" y="101727"/>
                    <a:pt x="393221" y="102965"/>
                    <a:pt x="388934" y="103727"/>
                  </a:cubicBezTo>
                  <a:cubicBezTo>
                    <a:pt x="384743" y="104489"/>
                    <a:pt x="379886" y="104870"/>
                    <a:pt x="374361" y="104870"/>
                  </a:cubicBezTo>
                  <a:cubicBezTo>
                    <a:pt x="363884" y="104870"/>
                    <a:pt x="355216" y="102727"/>
                    <a:pt x="348358" y="98441"/>
                  </a:cubicBezTo>
                  <a:cubicBezTo>
                    <a:pt x="341500" y="94059"/>
                    <a:pt x="336404" y="87963"/>
                    <a:pt x="333070" y="80153"/>
                  </a:cubicBezTo>
                  <a:cubicBezTo>
                    <a:pt x="329736" y="72247"/>
                    <a:pt x="328070" y="63008"/>
                    <a:pt x="328070" y="52435"/>
                  </a:cubicBezTo>
                  <a:cubicBezTo>
                    <a:pt x="328070" y="42148"/>
                    <a:pt x="329927" y="33099"/>
                    <a:pt x="333642" y="25289"/>
                  </a:cubicBezTo>
                  <a:cubicBezTo>
                    <a:pt x="337356" y="17383"/>
                    <a:pt x="342786" y="11192"/>
                    <a:pt x="349930" y="6715"/>
                  </a:cubicBezTo>
                  <a:cubicBezTo>
                    <a:pt x="357168" y="2238"/>
                    <a:pt x="365979" y="0"/>
                    <a:pt x="376361" y="0"/>
                  </a:cubicBezTo>
                  <a:cubicBezTo>
                    <a:pt x="381505" y="0"/>
                    <a:pt x="386553" y="619"/>
                    <a:pt x="391506" y="1857"/>
                  </a:cubicBezTo>
                  <a:cubicBezTo>
                    <a:pt x="396554" y="3000"/>
                    <a:pt x="401269" y="4620"/>
                    <a:pt x="405651" y="6715"/>
                  </a:cubicBezTo>
                  <a:lnTo>
                    <a:pt x="399364" y="21717"/>
                  </a:lnTo>
                  <a:cubicBezTo>
                    <a:pt x="395745" y="20098"/>
                    <a:pt x="391982" y="18669"/>
                    <a:pt x="388077" y="17431"/>
                  </a:cubicBezTo>
                  <a:cubicBezTo>
                    <a:pt x="384267" y="16097"/>
                    <a:pt x="380362" y="15431"/>
                    <a:pt x="376361" y="15431"/>
                  </a:cubicBezTo>
                  <a:close/>
                  <a:moveTo>
                    <a:pt x="432197" y="103442"/>
                  </a:moveTo>
                  <a:lnTo>
                    <a:pt x="432197" y="1429"/>
                  </a:lnTo>
                  <a:lnTo>
                    <a:pt x="450485" y="1429"/>
                  </a:lnTo>
                  <a:lnTo>
                    <a:pt x="450485" y="88011"/>
                  </a:lnTo>
                  <a:lnTo>
                    <a:pt x="493062" y="88011"/>
                  </a:lnTo>
                  <a:lnTo>
                    <a:pt x="493062" y="103442"/>
                  </a:lnTo>
                  <a:lnTo>
                    <a:pt x="432197" y="103442"/>
                  </a:lnTo>
                  <a:close/>
                  <a:moveTo>
                    <a:pt x="582330" y="103442"/>
                  </a:moveTo>
                  <a:lnTo>
                    <a:pt x="573043" y="76438"/>
                  </a:lnTo>
                  <a:lnTo>
                    <a:pt x="534610" y="76438"/>
                  </a:lnTo>
                  <a:lnTo>
                    <a:pt x="525466" y="103442"/>
                  </a:lnTo>
                  <a:lnTo>
                    <a:pt x="506035" y="103442"/>
                  </a:lnTo>
                  <a:lnTo>
                    <a:pt x="543468" y="1000"/>
                  </a:lnTo>
                  <a:lnTo>
                    <a:pt x="564328" y="1000"/>
                  </a:lnTo>
                  <a:lnTo>
                    <a:pt x="601761" y="103442"/>
                  </a:lnTo>
                  <a:lnTo>
                    <a:pt x="582330" y="103442"/>
                  </a:lnTo>
                  <a:close/>
                  <a:moveTo>
                    <a:pt x="568328" y="60722"/>
                  </a:moveTo>
                  <a:lnTo>
                    <a:pt x="559470" y="34433"/>
                  </a:lnTo>
                  <a:cubicBezTo>
                    <a:pt x="559089" y="33099"/>
                    <a:pt x="558518" y="31290"/>
                    <a:pt x="557756" y="29004"/>
                  </a:cubicBezTo>
                  <a:cubicBezTo>
                    <a:pt x="556994" y="26718"/>
                    <a:pt x="556231" y="24384"/>
                    <a:pt x="555469" y="22003"/>
                  </a:cubicBezTo>
                  <a:cubicBezTo>
                    <a:pt x="554803" y="19526"/>
                    <a:pt x="554279" y="17478"/>
                    <a:pt x="553898" y="15859"/>
                  </a:cubicBezTo>
                  <a:cubicBezTo>
                    <a:pt x="553422" y="17764"/>
                    <a:pt x="552802" y="19955"/>
                    <a:pt x="552040" y="22431"/>
                  </a:cubicBezTo>
                  <a:cubicBezTo>
                    <a:pt x="551374" y="24908"/>
                    <a:pt x="550707" y="27242"/>
                    <a:pt x="550040" y="29432"/>
                  </a:cubicBezTo>
                  <a:cubicBezTo>
                    <a:pt x="549373" y="31623"/>
                    <a:pt x="548897" y="33290"/>
                    <a:pt x="548611" y="34433"/>
                  </a:cubicBezTo>
                  <a:lnTo>
                    <a:pt x="539610" y="60722"/>
                  </a:lnTo>
                  <a:lnTo>
                    <a:pt x="568328" y="60722"/>
                  </a:lnTo>
                  <a:close/>
                  <a:moveTo>
                    <a:pt x="658320" y="103442"/>
                  </a:moveTo>
                  <a:lnTo>
                    <a:pt x="615458" y="103442"/>
                  </a:lnTo>
                  <a:lnTo>
                    <a:pt x="615458" y="93012"/>
                  </a:lnTo>
                  <a:lnTo>
                    <a:pt x="627745" y="88440"/>
                  </a:lnTo>
                  <a:lnTo>
                    <a:pt x="627745" y="16573"/>
                  </a:lnTo>
                  <a:lnTo>
                    <a:pt x="615458" y="11859"/>
                  </a:lnTo>
                  <a:lnTo>
                    <a:pt x="615458" y="1429"/>
                  </a:lnTo>
                  <a:lnTo>
                    <a:pt x="658320" y="1429"/>
                  </a:lnTo>
                  <a:lnTo>
                    <a:pt x="658320" y="11859"/>
                  </a:lnTo>
                  <a:lnTo>
                    <a:pt x="646033" y="16573"/>
                  </a:lnTo>
                  <a:lnTo>
                    <a:pt x="646033" y="88440"/>
                  </a:lnTo>
                  <a:lnTo>
                    <a:pt x="658320" y="93012"/>
                  </a:lnTo>
                  <a:lnTo>
                    <a:pt x="658320" y="103442"/>
                  </a:lnTo>
                  <a:close/>
                  <a:moveTo>
                    <a:pt x="729063" y="103442"/>
                  </a:moveTo>
                  <a:lnTo>
                    <a:pt x="701059" y="19860"/>
                  </a:lnTo>
                  <a:lnTo>
                    <a:pt x="700488" y="19860"/>
                  </a:lnTo>
                  <a:cubicBezTo>
                    <a:pt x="700583" y="21765"/>
                    <a:pt x="700726" y="24479"/>
                    <a:pt x="700916" y="28004"/>
                  </a:cubicBezTo>
                  <a:cubicBezTo>
                    <a:pt x="701107" y="31433"/>
                    <a:pt x="701250" y="35195"/>
                    <a:pt x="701345" y="39291"/>
                  </a:cubicBezTo>
                  <a:cubicBezTo>
                    <a:pt x="701535" y="43291"/>
                    <a:pt x="701631" y="47054"/>
                    <a:pt x="701631" y="50578"/>
                  </a:cubicBezTo>
                  <a:lnTo>
                    <a:pt x="701631" y="103442"/>
                  </a:lnTo>
                  <a:lnTo>
                    <a:pt x="685200" y="103442"/>
                  </a:lnTo>
                  <a:lnTo>
                    <a:pt x="685200" y="1429"/>
                  </a:lnTo>
                  <a:lnTo>
                    <a:pt x="710632" y="1429"/>
                  </a:lnTo>
                  <a:lnTo>
                    <a:pt x="737492" y="81582"/>
                  </a:lnTo>
                  <a:lnTo>
                    <a:pt x="738064" y="81582"/>
                  </a:lnTo>
                  <a:lnTo>
                    <a:pt x="766067" y="1429"/>
                  </a:lnTo>
                  <a:lnTo>
                    <a:pt x="791499" y="1429"/>
                  </a:lnTo>
                  <a:lnTo>
                    <a:pt x="791499" y="103442"/>
                  </a:lnTo>
                  <a:lnTo>
                    <a:pt x="774068" y="103442"/>
                  </a:lnTo>
                  <a:lnTo>
                    <a:pt x="774068" y="49721"/>
                  </a:lnTo>
                  <a:cubicBezTo>
                    <a:pt x="774068" y="46482"/>
                    <a:pt x="774116" y="42958"/>
                    <a:pt x="774211" y="39148"/>
                  </a:cubicBezTo>
                  <a:cubicBezTo>
                    <a:pt x="774402" y="35242"/>
                    <a:pt x="774544" y="31575"/>
                    <a:pt x="774640" y="28146"/>
                  </a:cubicBezTo>
                  <a:cubicBezTo>
                    <a:pt x="774830" y="24717"/>
                    <a:pt x="774973" y="22003"/>
                    <a:pt x="775068" y="20002"/>
                  </a:cubicBezTo>
                  <a:lnTo>
                    <a:pt x="774497" y="20002"/>
                  </a:lnTo>
                  <a:lnTo>
                    <a:pt x="745350" y="103442"/>
                  </a:lnTo>
                  <a:lnTo>
                    <a:pt x="729063" y="103442"/>
                  </a:lnTo>
                  <a:close/>
                </a:path>
              </a:pathLst>
            </a:custGeom>
            <a:solidFill>
              <a:srgbClr val="100834"/>
            </a:solidFill>
            <a:ln w="9525" cap="flat">
              <a:noFill/>
              <a:prstDash val="solid"/>
              <a:miter/>
            </a:ln>
          </p:spPr>
          <p:txBody>
            <a:bodyPr rtlCol="0" anchor="ctr"/>
            <a:lstStyle/>
            <a:p>
              <a:endParaRPr lang="de-DE"/>
            </a:p>
          </p:txBody>
        </p:sp>
        <p:sp>
          <p:nvSpPr>
            <p:cNvPr id="15" name="Freihandform: Form 14">
              <a:extLst>
                <a:ext uri="{FF2B5EF4-FFF2-40B4-BE49-F238E27FC236}">
                  <a16:creationId xmlns:a16="http://schemas.microsoft.com/office/drawing/2014/main" id="{88F8D575-EF90-EAEA-66DD-7CE13B644D66}"/>
                </a:ext>
              </a:extLst>
            </p:cNvPr>
            <p:cNvSpPr/>
            <p:nvPr/>
          </p:nvSpPr>
          <p:spPr>
            <a:xfrm>
              <a:off x="5792952" y="2004264"/>
              <a:ext cx="266700" cy="9525"/>
            </a:xfrm>
            <a:custGeom>
              <a:avLst/>
              <a:gdLst>
                <a:gd name="connsiteX0" fmla="*/ 266700 w 266700"/>
                <a:gd name="connsiteY0" fmla="*/ 0 h 9525"/>
                <a:gd name="connsiteX1" fmla="*/ 0 w 266700"/>
                <a:gd name="connsiteY1" fmla="*/ 0 h 9525"/>
              </a:gdLst>
              <a:ahLst/>
              <a:cxnLst>
                <a:cxn ang="0">
                  <a:pos x="connsiteX0" y="connsiteY0"/>
                </a:cxn>
                <a:cxn ang="0">
                  <a:pos x="connsiteX1" y="connsiteY1"/>
                </a:cxn>
              </a:cxnLst>
              <a:rect l="l" t="t" r="r" b="b"/>
              <a:pathLst>
                <a:path w="266700" h="9525">
                  <a:moveTo>
                    <a:pt x="266700" y="0"/>
                  </a:moveTo>
                  <a:lnTo>
                    <a:pt x="0" y="0"/>
                  </a:lnTo>
                </a:path>
              </a:pathLst>
            </a:custGeom>
            <a:ln w="19050" cap="flat">
              <a:solidFill>
                <a:srgbClr val="100834"/>
              </a:solidFill>
              <a:prstDash val="solid"/>
              <a:miter/>
            </a:ln>
          </p:spPr>
          <p:txBody>
            <a:bodyPr rtlCol="0" anchor="ctr"/>
            <a:lstStyle/>
            <a:p>
              <a:endParaRPr lang="de-DE"/>
            </a:p>
          </p:txBody>
        </p:sp>
        <p:sp>
          <p:nvSpPr>
            <p:cNvPr id="16" name="Freihandform: Form 15">
              <a:extLst>
                <a:ext uri="{FF2B5EF4-FFF2-40B4-BE49-F238E27FC236}">
                  <a16:creationId xmlns:a16="http://schemas.microsoft.com/office/drawing/2014/main" id="{E53B7A0A-CE75-2A0A-4CA4-30CF8466FAED}"/>
                </a:ext>
              </a:extLst>
            </p:cNvPr>
            <p:cNvSpPr/>
            <p:nvPr/>
          </p:nvSpPr>
          <p:spPr>
            <a:xfrm>
              <a:off x="7078827" y="2004264"/>
              <a:ext cx="266700" cy="9525"/>
            </a:xfrm>
            <a:custGeom>
              <a:avLst/>
              <a:gdLst>
                <a:gd name="connsiteX0" fmla="*/ 266700 w 266700"/>
                <a:gd name="connsiteY0" fmla="*/ 0 h 9525"/>
                <a:gd name="connsiteX1" fmla="*/ 0 w 266700"/>
                <a:gd name="connsiteY1" fmla="*/ 0 h 9525"/>
              </a:gdLst>
              <a:ahLst/>
              <a:cxnLst>
                <a:cxn ang="0">
                  <a:pos x="connsiteX0" y="connsiteY0"/>
                </a:cxn>
                <a:cxn ang="0">
                  <a:pos x="connsiteX1" y="connsiteY1"/>
                </a:cxn>
              </a:cxnLst>
              <a:rect l="l" t="t" r="r" b="b"/>
              <a:pathLst>
                <a:path w="266700" h="9525">
                  <a:moveTo>
                    <a:pt x="266700" y="0"/>
                  </a:moveTo>
                  <a:lnTo>
                    <a:pt x="0" y="0"/>
                  </a:lnTo>
                </a:path>
              </a:pathLst>
            </a:custGeom>
            <a:ln w="19050" cap="flat">
              <a:solidFill>
                <a:srgbClr val="100834"/>
              </a:solidFill>
              <a:prstDash val="solid"/>
              <a:miter/>
            </a:ln>
          </p:spPr>
          <p:txBody>
            <a:bodyPr rtlCol="0" anchor="ctr"/>
            <a:lstStyle/>
            <a:p>
              <a:endParaRPr lang="de-DE"/>
            </a:p>
          </p:txBody>
        </p:sp>
        <p:sp>
          <p:nvSpPr>
            <p:cNvPr id="17" name="Freihandform: Form 16">
              <a:extLst>
                <a:ext uri="{FF2B5EF4-FFF2-40B4-BE49-F238E27FC236}">
                  <a16:creationId xmlns:a16="http://schemas.microsoft.com/office/drawing/2014/main" id="{9D18FB4C-F6E8-8544-7C84-6FBE78B4D826}"/>
                </a:ext>
              </a:extLst>
            </p:cNvPr>
            <p:cNvSpPr/>
            <p:nvPr/>
          </p:nvSpPr>
          <p:spPr>
            <a:xfrm>
              <a:off x="5310421" y="1583093"/>
              <a:ext cx="282435" cy="239643"/>
            </a:xfrm>
            <a:custGeom>
              <a:avLst/>
              <a:gdLst>
                <a:gd name="connsiteX0" fmla="*/ 88095 w 282435"/>
                <a:gd name="connsiteY0" fmla="*/ 187997 h 239643"/>
                <a:gd name="connsiteX1" fmla="*/ 175401 w 282435"/>
                <a:gd name="connsiteY1" fmla="*/ 9218 h 239643"/>
                <a:gd name="connsiteX2" fmla="*/ 28228 w 282435"/>
                <a:gd name="connsiteY2" fmla="*/ 97383 h 239643"/>
                <a:gd name="connsiteX3" fmla="*/ 260208 w 282435"/>
                <a:gd name="connsiteY3" fmla="*/ 168405 h 239643"/>
                <a:gd name="connsiteX4" fmla="*/ 88095 w 282435"/>
                <a:gd name="connsiteY4" fmla="*/ 187997 h 2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435" h="239643">
                  <a:moveTo>
                    <a:pt x="88095" y="187997"/>
                  </a:moveTo>
                  <a:cubicBezTo>
                    <a:pt x="-159431" y="60701"/>
                    <a:pt x="195352" y="-29966"/>
                    <a:pt x="175401" y="9218"/>
                  </a:cubicBezTo>
                  <a:cubicBezTo>
                    <a:pt x="155445" y="48402"/>
                    <a:pt x="10767" y="55749"/>
                    <a:pt x="28228" y="97383"/>
                  </a:cubicBezTo>
                  <a:cubicBezTo>
                    <a:pt x="45690" y="139017"/>
                    <a:pt x="215317" y="129220"/>
                    <a:pt x="260208" y="168405"/>
                  </a:cubicBezTo>
                  <a:cubicBezTo>
                    <a:pt x="305109" y="207589"/>
                    <a:pt x="297632" y="295754"/>
                    <a:pt x="88095" y="187997"/>
                  </a:cubicBezTo>
                  <a:close/>
                </a:path>
              </a:pathLst>
            </a:custGeom>
            <a:solidFill>
              <a:srgbClr val="037BAF"/>
            </a:solidFill>
            <a:ln w="9525" cap="flat">
              <a:noFill/>
              <a:prstDash val="solid"/>
              <a:miter/>
            </a:ln>
          </p:spPr>
          <p:txBody>
            <a:bodyPr rtlCol="0" anchor="ctr"/>
            <a:lstStyle/>
            <a:p>
              <a:endParaRPr lang="de-DE"/>
            </a:p>
          </p:txBody>
        </p:sp>
        <p:sp>
          <p:nvSpPr>
            <p:cNvPr id="18" name="Freihandform: Form 17">
              <a:extLst>
                <a:ext uri="{FF2B5EF4-FFF2-40B4-BE49-F238E27FC236}">
                  <a16:creationId xmlns:a16="http://schemas.microsoft.com/office/drawing/2014/main" id="{FB0C4E2A-856A-DC2D-DCA5-2565DB6E8F2A}"/>
                </a:ext>
              </a:extLst>
            </p:cNvPr>
            <p:cNvSpPr/>
            <p:nvPr/>
          </p:nvSpPr>
          <p:spPr>
            <a:xfrm>
              <a:off x="4916721" y="1583093"/>
              <a:ext cx="282436" cy="239643"/>
            </a:xfrm>
            <a:custGeom>
              <a:avLst/>
              <a:gdLst>
                <a:gd name="connsiteX0" fmla="*/ 194343 w 282436"/>
                <a:gd name="connsiteY0" fmla="*/ 187997 h 239643"/>
                <a:gd name="connsiteX1" fmla="*/ 107037 w 282436"/>
                <a:gd name="connsiteY1" fmla="*/ 9218 h 239643"/>
                <a:gd name="connsiteX2" fmla="*/ 254209 w 282436"/>
                <a:gd name="connsiteY2" fmla="*/ 97383 h 239643"/>
                <a:gd name="connsiteX3" fmla="*/ 22226 w 282436"/>
                <a:gd name="connsiteY3" fmla="*/ 168405 h 239643"/>
                <a:gd name="connsiteX4" fmla="*/ 194343 w 282436"/>
                <a:gd name="connsiteY4" fmla="*/ 187997 h 2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436" h="239643">
                  <a:moveTo>
                    <a:pt x="194343" y="187997"/>
                  </a:moveTo>
                  <a:cubicBezTo>
                    <a:pt x="441869" y="60701"/>
                    <a:pt x="87082" y="-29966"/>
                    <a:pt x="107037" y="9218"/>
                  </a:cubicBezTo>
                  <a:cubicBezTo>
                    <a:pt x="126992" y="48402"/>
                    <a:pt x="271670" y="55749"/>
                    <a:pt x="254209" y="97383"/>
                  </a:cubicBezTo>
                  <a:cubicBezTo>
                    <a:pt x="236748" y="139017"/>
                    <a:pt x="67126" y="129220"/>
                    <a:pt x="22226" y="168405"/>
                  </a:cubicBezTo>
                  <a:cubicBezTo>
                    <a:pt x="-22675" y="207589"/>
                    <a:pt x="-15191" y="295754"/>
                    <a:pt x="194343" y="187997"/>
                  </a:cubicBezTo>
                  <a:close/>
                </a:path>
              </a:pathLst>
            </a:custGeom>
            <a:solidFill>
              <a:srgbClr val="037BAF"/>
            </a:solidFill>
            <a:ln w="9525" cap="flat">
              <a:noFill/>
              <a:prstDash val="solid"/>
              <a:miter/>
            </a:ln>
          </p:spPr>
          <p:txBody>
            <a:bodyPr rtlCol="0" anchor="ctr"/>
            <a:lstStyle/>
            <a:p>
              <a:endParaRPr lang="de-DE"/>
            </a:p>
          </p:txBody>
        </p:sp>
        <p:sp>
          <p:nvSpPr>
            <p:cNvPr id="19" name="Freihandform: Form 18">
              <a:extLst>
                <a:ext uri="{FF2B5EF4-FFF2-40B4-BE49-F238E27FC236}">
                  <a16:creationId xmlns:a16="http://schemas.microsoft.com/office/drawing/2014/main" id="{ADADAA83-5E16-F8FF-5E8B-848FB5DD420F}"/>
                </a:ext>
              </a:extLst>
            </p:cNvPr>
            <p:cNvSpPr/>
            <p:nvPr/>
          </p:nvSpPr>
          <p:spPr>
            <a:xfrm>
              <a:off x="5241952" y="1548859"/>
              <a:ext cx="402260" cy="453609"/>
            </a:xfrm>
            <a:custGeom>
              <a:avLst/>
              <a:gdLst>
                <a:gd name="connsiteX0" fmla="*/ 103312 w 402260"/>
                <a:gd name="connsiteY0" fmla="*/ 333252 h 453609"/>
                <a:gd name="connsiteX1" fmla="*/ 186861 w 402260"/>
                <a:gd name="connsiteY1" fmla="*/ 7211 h 453609"/>
                <a:gd name="connsiteX2" fmla="*/ 49004 w 402260"/>
                <a:gd name="connsiteY2" fmla="*/ 155787 h 453609"/>
                <a:gd name="connsiteX3" fmla="*/ 374855 w 402260"/>
                <a:gd name="connsiteY3" fmla="*/ 341506 h 453609"/>
                <a:gd name="connsiteX4" fmla="*/ 103312 w 402260"/>
                <a:gd name="connsiteY4" fmla="*/ 333252 h 453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260" h="453609">
                  <a:moveTo>
                    <a:pt x="103312" y="333252"/>
                  </a:moveTo>
                  <a:cubicBezTo>
                    <a:pt x="-167392" y="105435"/>
                    <a:pt x="178507" y="-34060"/>
                    <a:pt x="186861" y="7211"/>
                  </a:cubicBezTo>
                  <a:cubicBezTo>
                    <a:pt x="195217" y="48482"/>
                    <a:pt x="11406" y="31973"/>
                    <a:pt x="49004" y="155787"/>
                  </a:cubicBezTo>
                  <a:cubicBezTo>
                    <a:pt x="86601" y="279599"/>
                    <a:pt x="299655" y="275472"/>
                    <a:pt x="374855" y="341506"/>
                  </a:cubicBezTo>
                  <a:cubicBezTo>
                    <a:pt x="450045" y="407539"/>
                    <a:pt x="374016" y="561066"/>
                    <a:pt x="103312" y="333252"/>
                  </a:cubicBezTo>
                  <a:close/>
                </a:path>
              </a:pathLst>
            </a:custGeom>
            <a:solidFill>
              <a:srgbClr val="100834"/>
            </a:solidFill>
            <a:ln w="9525" cap="flat">
              <a:noFill/>
              <a:prstDash val="solid"/>
              <a:miter/>
            </a:ln>
          </p:spPr>
          <p:txBody>
            <a:bodyPr rtlCol="0" anchor="ctr"/>
            <a:lstStyle/>
            <a:p>
              <a:endParaRPr lang="de-DE"/>
            </a:p>
          </p:txBody>
        </p:sp>
        <p:sp>
          <p:nvSpPr>
            <p:cNvPr id="20" name="Freihandform: Form 19">
              <a:extLst>
                <a:ext uri="{FF2B5EF4-FFF2-40B4-BE49-F238E27FC236}">
                  <a16:creationId xmlns:a16="http://schemas.microsoft.com/office/drawing/2014/main" id="{F0D2DEF8-8FBA-B0C7-C5DB-CCFE46052AD8}"/>
                </a:ext>
              </a:extLst>
            </p:cNvPr>
            <p:cNvSpPr/>
            <p:nvPr/>
          </p:nvSpPr>
          <p:spPr>
            <a:xfrm>
              <a:off x="4865370" y="1548859"/>
              <a:ext cx="402258" cy="453609"/>
            </a:xfrm>
            <a:custGeom>
              <a:avLst/>
              <a:gdLst>
                <a:gd name="connsiteX0" fmla="*/ 298947 w 402258"/>
                <a:gd name="connsiteY0" fmla="*/ 333252 h 453609"/>
                <a:gd name="connsiteX1" fmla="*/ 215396 w 402258"/>
                <a:gd name="connsiteY1" fmla="*/ 7211 h 453609"/>
                <a:gd name="connsiteX2" fmla="*/ 353255 w 402258"/>
                <a:gd name="connsiteY2" fmla="*/ 155787 h 453609"/>
                <a:gd name="connsiteX3" fmla="*/ 27408 w 402258"/>
                <a:gd name="connsiteY3" fmla="*/ 341506 h 453609"/>
                <a:gd name="connsiteX4" fmla="*/ 298947 w 402258"/>
                <a:gd name="connsiteY4" fmla="*/ 333252 h 453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258" h="453609">
                  <a:moveTo>
                    <a:pt x="298947" y="333252"/>
                  </a:moveTo>
                  <a:cubicBezTo>
                    <a:pt x="569650" y="105435"/>
                    <a:pt x="223752" y="-34060"/>
                    <a:pt x="215396" y="7211"/>
                  </a:cubicBezTo>
                  <a:cubicBezTo>
                    <a:pt x="207041" y="48482"/>
                    <a:pt x="390853" y="31973"/>
                    <a:pt x="353255" y="155787"/>
                  </a:cubicBezTo>
                  <a:cubicBezTo>
                    <a:pt x="315658" y="279599"/>
                    <a:pt x="102603" y="275472"/>
                    <a:pt x="27408" y="341506"/>
                  </a:cubicBezTo>
                  <a:cubicBezTo>
                    <a:pt x="-47787" y="407539"/>
                    <a:pt x="28243" y="561066"/>
                    <a:pt x="298947" y="333252"/>
                  </a:cubicBezTo>
                  <a:close/>
                </a:path>
              </a:pathLst>
            </a:custGeom>
            <a:solidFill>
              <a:srgbClr val="100834"/>
            </a:solidFill>
            <a:ln w="9525" cap="flat">
              <a:noFill/>
              <a:prstDash val="solid"/>
              <a:miter/>
            </a:ln>
          </p:spPr>
          <p:txBody>
            <a:bodyPr rtlCol="0" anchor="ctr"/>
            <a:lstStyle/>
            <a:p>
              <a:endParaRPr lang="de-DE"/>
            </a:p>
          </p:txBody>
        </p:sp>
        <p:sp>
          <p:nvSpPr>
            <p:cNvPr id="21" name="Freihandform: Form 20">
              <a:extLst>
                <a:ext uri="{FF2B5EF4-FFF2-40B4-BE49-F238E27FC236}">
                  <a16:creationId xmlns:a16="http://schemas.microsoft.com/office/drawing/2014/main" id="{CF18D804-229F-4962-95F3-13D53DFE2B66}"/>
                </a:ext>
              </a:extLst>
            </p:cNvPr>
            <p:cNvSpPr/>
            <p:nvPr/>
          </p:nvSpPr>
          <p:spPr>
            <a:xfrm>
              <a:off x="5199158" y="1856971"/>
              <a:ext cx="111263" cy="111263"/>
            </a:xfrm>
            <a:custGeom>
              <a:avLst/>
              <a:gdLst>
                <a:gd name="connsiteX0" fmla="*/ 111263 w 111263"/>
                <a:gd name="connsiteY0" fmla="*/ 55632 h 111263"/>
                <a:gd name="connsiteX1" fmla="*/ 55631 w 111263"/>
                <a:gd name="connsiteY1" fmla="*/ 111263 h 111263"/>
                <a:gd name="connsiteX2" fmla="*/ 0 w 111263"/>
                <a:gd name="connsiteY2" fmla="*/ 55632 h 111263"/>
                <a:gd name="connsiteX3" fmla="*/ 55631 w 111263"/>
                <a:gd name="connsiteY3" fmla="*/ 0 h 111263"/>
                <a:gd name="connsiteX4" fmla="*/ 111263 w 111263"/>
                <a:gd name="connsiteY4" fmla="*/ 55632 h 111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63" h="111263">
                  <a:moveTo>
                    <a:pt x="111263" y="55632"/>
                  </a:moveTo>
                  <a:cubicBezTo>
                    <a:pt x="111263" y="86356"/>
                    <a:pt x="86356" y="111263"/>
                    <a:pt x="55631" y="111263"/>
                  </a:cubicBezTo>
                  <a:cubicBezTo>
                    <a:pt x="24907" y="111263"/>
                    <a:pt x="0" y="86356"/>
                    <a:pt x="0" y="55632"/>
                  </a:cubicBezTo>
                  <a:cubicBezTo>
                    <a:pt x="0" y="24907"/>
                    <a:pt x="24907" y="0"/>
                    <a:pt x="55631" y="0"/>
                  </a:cubicBezTo>
                  <a:cubicBezTo>
                    <a:pt x="86356" y="0"/>
                    <a:pt x="111263" y="24907"/>
                    <a:pt x="111263" y="55632"/>
                  </a:cubicBezTo>
                  <a:close/>
                </a:path>
              </a:pathLst>
            </a:custGeom>
            <a:solidFill>
              <a:srgbClr val="100834"/>
            </a:solidFill>
            <a:ln w="9525" cap="flat">
              <a:noFill/>
              <a:prstDash val="solid"/>
              <a:miter/>
            </a:ln>
          </p:spPr>
          <p:txBody>
            <a:bodyPr rtlCol="0" anchor="ctr"/>
            <a:lstStyle/>
            <a:p>
              <a:endParaRPr lang="de-DE"/>
            </a:p>
          </p:txBody>
        </p:sp>
        <p:sp>
          <p:nvSpPr>
            <p:cNvPr id="22" name="Freihandform: Form 21">
              <a:extLst>
                <a:ext uri="{FF2B5EF4-FFF2-40B4-BE49-F238E27FC236}">
                  <a16:creationId xmlns:a16="http://schemas.microsoft.com/office/drawing/2014/main" id="{78B1C7BF-9BB5-7D1D-B1AF-55B1133B4E14}"/>
                </a:ext>
              </a:extLst>
            </p:cNvPr>
            <p:cNvSpPr/>
            <p:nvPr/>
          </p:nvSpPr>
          <p:spPr>
            <a:xfrm>
              <a:off x="5216276" y="1993915"/>
              <a:ext cx="77028" cy="77028"/>
            </a:xfrm>
            <a:custGeom>
              <a:avLst/>
              <a:gdLst>
                <a:gd name="connsiteX0" fmla="*/ 77028 w 77028"/>
                <a:gd name="connsiteY0" fmla="*/ 38514 h 77028"/>
                <a:gd name="connsiteX1" fmla="*/ 38514 w 77028"/>
                <a:gd name="connsiteY1" fmla="*/ 77028 h 77028"/>
                <a:gd name="connsiteX2" fmla="*/ 0 w 77028"/>
                <a:gd name="connsiteY2" fmla="*/ 38514 h 77028"/>
                <a:gd name="connsiteX3" fmla="*/ 38514 w 77028"/>
                <a:gd name="connsiteY3" fmla="*/ 0 h 77028"/>
                <a:gd name="connsiteX4" fmla="*/ 77028 w 77028"/>
                <a:gd name="connsiteY4" fmla="*/ 38514 h 77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28" h="77028">
                  <a:moveTo>
                    <a:pt x="77028" y="38514"/>
                  </a:moveTo>
                  <a:cubicBezTo>
                    <a:pt x="77028" y="59785"/>
                    <a:pt x="59785" y="77028"/>
                    <a:pt x="38514" y="77028"/>
                  </a:cubicBezTo>
                  <a:cubicBezTo>
                    <a:pt x="17243" y="77028"/>
                    <a:pt x="0" y="59785"/>
                    <a:pt x="0" y="38514"/>
                  </a:cubicBezTo>
                  <a:cubicBezTo>
                    <a:pt x="0" y="17243"/>
                    <a:pt x="17243" y="0"/>
                    <a:pt x="38514" y="0"/>
                  </a:cubicBezTo>
                  <a:cubicBezTo>
                    <a:pt x="59785" y="0"/>
                    <a:pt x="77028" y="17243"/>
                    <a:pt x="77028" y="38514"/>
                  </a:cubicBezTo>
                  <a:close/>
                </a:path>
              </a:pathLst>
            </a:custGeom>
            <a:solidFill>
              <a:srgbClr val="037BAF"/>
            </a:solidFill>
            <a:ln w="9525" cap="flat">
              <a:noFill/>
              <a:prstDash val="solid"/>
              <a:miter/>
            </a:ln>
          </p:spPr>
          <p:txBody>
            <a:bodyPr rtlCol="0" anchor="ctr"/>
            <a:lstStyle/>
            <a:p>
              <a:endParaRPr lang="de-DE"/>
            </a:p>
          </p:txBody>
        </p:sp>
        <p:sp>
          <p:nvSpPr>
            <p:cNvPr id="23" name="Freihandform: Form 22">
              <a:extLst>
                <a:ext uri="{FF2B5EF4-FFF2-40B4-BE49-F238E27FC236}">
                  <a16:creationId xmlns:a16="http://schemas.microsoft.com/office/drawing/2014/main" id="{C4FCCE5F-C74E-E899-6AFC-6583086BD95B}"/>
                </a:ext>
              </a:extLst>
            </p:cNvPr>
            <p:cNvSpPr/>
            <p:nvPr/>
          </p:nvSpPr>
          <p:spPr>
            <a:xfrm>
              <a:off x="5199158" y="1480389"/>
              <a:ext cx="111263" cy="111263"/>
            </a:xfrm>
            <a:custGeom>
              <a:avLst/>
              <a:gdLst>
                <a:gd name="connsiteX0" fmla="*/ 111263 w 111263"/>
                <a:gd name="connsiteY0" fmla="*/ 55632 h 111263"/>
                <a:gd name="connsiteX1" fmla="*/ 55631 w 111263"/>
                <a:gd name="connsiteY1" fmla="*/ 111263 h 111263"/>
                <a:gd name="connsiteX2" fmla="*/ 0 w 111263"/>
                <a:gd name="connsiteY2" fmla="*/ 55632 h 111263"/>
                <a:gd name="connsiteX3" fmla="*/ 55631 w 111263"/>
                <a:gd name="connsiteY3" fmla="*/ 0 h 111263"/>
                <a:gd name="connsiteX4" fmla="*/ 111263 w 111263"/>
                <a:gd name="connsiteY4" fmla="*/ 55632 h 111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63" h="111263">
                  <a:moveTo>
                    <a:pt x="111263" y="55632"/>
                  </a:moveTo>
                  <a:cubicBezTo>
                    <a:pt x="111263" y="86356"/>
                    <a:pt x="86356" y="111263"/>
                    <a:pt x="55631" y="111263"/>
                  </a:cubicBezTo>
                  <a:cubicBezTo>
                    <a:pt x="24907" y="111263"/>
                    <a:pt x="0" y="86356"/>
                    <a:pt x="0" y="55632"/>
                  </a:cubicBezTo>
                  <a:cubicBezTo>
                    <a:pt x="0" y="24907"/>
                    <a:pt x="24907" y="0"/>
                    <a:pt x="55631" y="0"/>
                  </a:cubicBezTo>
                  <a:cubicBezTo>
                    <a:pt x="86356" y="0"/>
                    <a:pt x="111263" y="24907"/>
                    <a:pt x="111263" y="55632"/>
                  </a:cubicBezTo>
                  <a:close/>
                </a:path>
              </a:pathLst>
            </a:custGeom>
            <a:solidFill>
              <a:srgbClr val="100834"/>
            </a:solidFill>
            <a:ln w="9525" cap="flat">
              <a:noFill/>
              <a:prstDash val="solid"/>
              <a:miter/>
            </a:ln>
          </p:spPr>
          <p:txBody>
            <a:bodyPr rtlCol="0" anchor="ctr"/>
            <a:lstStyle/>
            <a:p>
              <a:endParaRPr lang="de-DE"/>
            </a:p>
          </p:txBody>
        </p:sp>
      </p:grpSp>
    </p:spTree>
    <p:extLst>
      <p:ext uri="{BB962C8B-B14F-4D97-AF65-F5344CB8AC3E}">
        <p14:creationId xmlns:p14="http://schemas.microsoft.com/office/powerpoint/2010/main" val="4270254774"/>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0" r:id="rId3"/>
    <p:sldLayoutId id="2147483660" r:id="rId4"/>
    <p:sldLayoutId id="2147483671" r:id="rId5"/>
    <p:sldLayoutId id="2147483658" r:id="rId6"/>
    <p:sldLayoutId id="2147483654" r:id="rId7"/>
    <p:sldLayoutId id="2147483659" r:id="rId8"/>
  </p:sldLayoutIdLst>
  <p:transition/>
  <p:hf hdr="0" ftr="0" dt="0"/>
  <p:txStyles>
    <p:titleStyle>
      <a:lvl1pPr algn="l" defTabSz="685800" rtl="0" eaLnBrk="1" latinLnBrk="0" hangingPunct="1">
        <a:lnSpc>
          <a:spcPct val="90000"/>
        </a:lnSpc>
        <a:spcBef>
          <a:spcPct val="0"/>
        </a:spcBef>
        <a:buNone/>
        <a:defRPr sz="30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Clr>
          <a:schemeClr val="tx1"/>
        </a:buClr>
        <a:buSzPct val="85000"/>
        <a:buFont typeface="Arial" panose="020B0604020202020204" pitchFamily="34" charset="0"/>
        <a:buChar char="•"/>
        <a:defRPr sz="19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tx1"/>
        </a:buClr>
        <a:buSzPct val="85000"/>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tx1"/>
        </a:buClr>
        <a:buSzPct val="85000"/>
        <a:buFont typeface="Arial" panose="020B0604020202020204" pitchFamily="34" charset="0"/>
        <a:buChar char="•"/>
        <a:defRPr sz="11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tx1"/>
        </a:buClr>
        <a:buSzPct val="85000"/>
        <a:buFont typeface="Arial" panose="020B0604020202020204" pitchFamily="34" charset="0"/>
        <a:buChar char="•"/>
        <a:defRPr sz="11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tx1"/>
        </a:buClr>
        <a:buSzPct val="85000"/>
        <a:buFont typeface="Arial" panose="020B0604020202020204" pitchFamily="34" charset="0"/>
        <a:buChar char="•"/>
        <a:defRPr sz="11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70" userDrawn="1">
          <p15:clr>
            <a:srgbClr val="F26B43"/>
          </p15:clr>
        </p15:guide>
        <p15:guide id="4" pos="731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video" Target="../media/media1.mp4"/><Relationship Id="rId7" Type="http://schemas.openxmlformats.org/officeDocument/2006/relationships/image" Target="../media/image3.png"/><Relationship Id="rId2" Type="http://schemas.microsoft.com/office/2007/relationships/media" Target="../media/media1.mp4"/><Relationship Id="rId1" Type="http://schemas.openxmlformats.org/officeDocument/2006/relationships/tags" Target="../tags/tag3.xml"/><Relationship Id="rId6" Type="http://schemas.microsoft.com/office/2017/04/relationships/track" Target="../media/track1.vtt"/><Relationship Id="rId5" Type="http://schemas.openxmlformats.org/officeDocument/2006/relationships/notesSlide" Target="../notesSlides/notesSlide2.xml"/><Relationship Id="rId4"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a:xfrm>
            <a:off x="622100" y="1938323"/>
            <a:ext cx="1160145" cy="370537"/>
          </a:xfrm>
          <a:solidFill>
            <a:schemeClr val="accent3"/>
          </a:solidFill>
        </p:spPr>
        <p:txBody>
          <a:bodyPr anchor="ctr" anchorCtr="0">
            <a:noAutofit/>
          </a:bodyPr>
          <a:lstStyle/>
          <a:p>
            <a:pPr algn="ctr"/>
            <a:r>
              <a:rPr lang="de-DE" sz="1200" b="1" spc="120" dirty="0">
                <a:solidFill>
                  <a:schemeClr val="accent1"/>
                </a:solidFill>
                <a:latin typeface="+mj-lt"/>
              </a:rPr>
              <a:t>E-BOOK 1</a:t>
            </a:r>
          </a:p>
        </p:txBody>
      </p:sp>
      <p:sp>
        <p:nvSpPr>
          <p:cNvPr id="4" name="Titel 3"/>
          <p:cNvSpPr>
            <a:spLocks noGrp="1"/>
          </p:cNvSpPr>
          <p:nvPr>
            <p:ph type="title"/>
          </p:nvPr>
        </p:nvSpPr>
        <p:spPr>
          <a:xfrm>
            <a:off x="587375" y="2589047"/>
            <a:ext cx="11197146" cy="2345992"/>
          </a:xfrm>
        </p:spPr>
        <p:txBody>
          <a:bodyPr lIns="0" tIns="0" rIns="0" bIns="0">
            <a:noAutofit/>
          </a:bodyPr>
          <a:lstStyle/>
          <a:p>
            <a:r>
              <a:rPr lang="de-DE" sz="4800" dirty="0" err="1">
                <a:cs typeface="Almarai" pitchFamily="2" charset="-78"/>
              </a:rPr>
              <a:t>Social</a:t>
            </a:r>
            <a:r>
              <a:rPr lang="de-DE" sz="4800" dirty="0">
                <a:cs typeface="Almarai" pitchFamily="2" charset="-78"/>
              </a:rPr>
              <a:t> Engineering: </a:t>
            </a:r>
            <a:br>
              <a:rPr lang="de-DE" sz="4800" dirty="0">
                <a:cs typeface="Almarai" pitchFamily="2" charset="-78"/>
              </a:rPr>
            </a:br>
            <a:r>
              <a:rPr lang="de-DE" sz="4800" dirty="0">
                <a:cs typeface="Almarai" pitchFamily="2" charset="-78"/>
              </a:rPr>
              <a:t>Schutz vor Manipulation und Identitätsdiebstahl</a:t>
            </a:r>
          </a:p>
        </p:txBody>
      </p:sp>
    </p:spTree>
    <p:custDataLst>
      <p:tags r:id="rId1"/>
    </p:custDataLst>
    <p:extLst>
      <p:ext uri="{BB962C8B-B14F-4D97-AF65-F5344CB8AC3E}">
        <p14:creationId xmlns:p14="http://schemas.microsoft.com/office/powerpoint/2010/main" val="2013573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7-Demo-Social-Engineering-Untertitel-720p" descr="In dem Film erklärt der IT-Berater Nico Thiele wie Social Engineering funktioniert.">
            <a:hlinkClick r:id="" action="ppaction://media"/>
            <a:extLst>
              <a:ext uri="{FF2B5EF4-FFF2-40B4-BE49-F238E27FC236}">
                <a16:creationId xmlns:a16="http://schemas.microsoft.com/office/drawing/2014/main" id="{E268BF5C-655A-9DFA-DF17-373A42B13898}"/>
              </a:ext>
            </a:extLst>
          </p:cNvPr>
          <p:cNvPicPr>
            <a:picLocks noChangeAspect="1"/>
          </p:cNvPicPr>
          <p:nvPr>
            <a:videoFile r:link="rId3"/>
            <p:extLst>
              <p:ext uri="{DAA4B4D4-6D71-4841-9C94-3DE7FCFB9230}">
                <p14:media xmlns:p14="http://schemas.microsoft.com/office/powerpoint/2010/main" r:embed="rId2">
                  <p14:extLst>
                    <p:ext uri="{3AFAAA56-56D3-431D-BCD4-E75A35582382}">
                      <p173:tracksInfo xmlns:p173="http://schemas.microsoft.com/office/powerpoint/2017/3/main" displayLoc="media">
                        <p173:trackLst>
                          <p173:track id="{8BF09535-8076-448B-91C5-BAE3F467D19E}" label="" lang="de" r:embed="rId6"/>
                        </p173:trackLst>
                      </p173:tracksInfo>
                    </p:ext>
                  </p14:extLst>
                </p14:media>
              </p:ext>
            </p:extLst>
          </p:nvPr>
        </p:nvPicPr>
        <p:blipFill>
          <a:blip r:embed="rId7"/>
          <a:stretch>
            <a:fillRect/>
          </a:stretch>
        </p:blipFill>
        <p:spPr>
          <a:xfrm>
            <a:off x="738405" y="1394528"/>
            <a:ext cx="6783963" cy="3815979"/>
          </a:xfrm>
          <a:prstGeom prst="rect">
            <a:avLst/>
          </a:prstGeom>
        </p:spPr>
      </p:pic>
      <p:sp>
        <p:nvSpPr>
          <p:cNvPr id="8" name="Foliennummernplatzhalter 5">
            <a:extLst>
              <a:ext uri="{FF2B5EF4-FFF2-40B4-BE49-F238E27FC236}">
                <a16:creationId xmlns:a16="http://schemas.microsoft.com/office/drawing/2014/main" id="{69476483-4629-D1F0-53A2-1BD44576E4F2}"/>
              </a:ext>
            </a:extLst>
          </p:cNvPr>
          <p:cNvSpPr txBox="1">
            <a:spLocks/>
          </p:cNvSpPr>
          <p:nvPr/>
        </p:nvSpPr>
        <p:spPr>
          <a:xfrm>
            <a:off x="9905999" y="6449576"/>
            <a:ext cx="1698626" cy="184666"/>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5190AAD0-22B2-423C-AAF0-27D56868790C}" type="slidenum">
              <a:rPr lang="de-DE" sz="1200">
                <a:solidFill>
                  <a:schemeClr val="bg1"/>
                </a:solidFill>
                <a:latin typeface="+mj-lt"/>
              </a:rPr>
              <a:pPr algn="r"/>
              <a:t>2</a:t>
            </a:fld>
            <a:endParaRPr lang="de-DE" sz="1200" dirty="0">
              <a:solidFill>
                <a:schemeClr val="bg1"/>
              </a:solidFill>
              <a:latin typeface="+mj-lt"/>
            </a:endParaRPr>
          </a:p>
        </p:txBody>
      </p:sp>
      <p:sp>
        <p:nvSpPr>
          <p:cNvPr id="9" name="Titel 8">
            <a:extLst>
              <a:ext uri="{FF2B5EF4-FFF2-40B4-BE49-F238E27FC236}">
                <a16:creationId xmlns:a16="http://schemas.microsoft.com/office/drawing/2014/main" id="{83530A24-1043-D3DC-75BF-F5BFF4950154}"/>
              </a:ext>
            </a:extLst>
          </p:cNvPr>
          <p:cNvSpPr>
            <a:spLocks noGrp="1"/>
          </p:cNvSpPr>
          <p:nvPr>
            <p:ph type="title" idx="4294967295"/>
          </p:nvPr>
        </p:nvSpPr>
        <p:spPr>
          <a:xfrm>
            <a:off x="594363" y="500062"/>
            <a:ext cx="9311636" cy="539466"/>
          </a:xfrm>
        </p:spPr>
        <p:txBody>
          <a:bodyPr>
            <a:normAutofit/>
          </a:bodyPr>
          <a:lstStyle/>
          <a:p>
            <a:r>
              <a:rPr lang="de-DE" dirty="0"/>
              <a:t>Manipulation durch Vortäuschen falscher Tatsachen</a:t>
            </a:r>
          </a:p>
        </p:txBody>
      </p:sp>
      <p:sp>
        <p:nvSpPr>
          <p:cNvPr id="10" name="Textplatzhalter 9">
            <a:extLst>
              <a:ext uri="{FF2B5EF4-FFF2-40B4-BE49-F238E27FC236}">
                <a16:creationId xmlns:a16="http://schemas.microsoft.com/office/drawing/2014/main" id="{0C141EE2-34EE-2975-AEEF-EBF392972B0E}"/>
              </a:ext>
            </a:extLst>
          </p:cNvPr>
          <p:cNvSpPr>
            <a:spLocks noGrp="1"/>
          </p:cNvSpPr>
          <p:nvPr>
            <p:ph type="body" idx="4294967295"/>
          </p:nvPr>
        </p:nvSpPr>
        <p:spPr>
          <a:xfrm>
            <a:off x="7705767" y="1375477"/>
            <a:ext cx="4105232" cy="3933123"/>
          </a:xfrm>
        </p:spPr>
        <p:txBody>
          <a:bodyPr>
            <a:normAutofit/>
          </a:bodyPr>
          <a:lstStyle/>
          <a:p>
            <a:pPr marL="0" marR="0" lvl="0" indent="0" algn="l" defTabSz="685800" rtl="0" eaLnBrk="1" fontAlgn="auto" latinLnBrk="0" hangingPunct="1">
              <a:lnSpc>
                <a:spcPct val="90000"/>
              </a:lnSpc>
              <a:spcBef>
                <a:spcPts val="750"/>
              </a:spcBef>
              <a:spcAft>
                <a:spcPts val="0"/>
              </a:spcAft>
              <a:buClr>
                <a:schemeClr val="tx1"/>
              </a:buClr>
              <a:buSzPct val="85000"/>
              <a:buNone/>
              <a:tabLst/>
              <a:defRPr/>
            </a:pPr>
            <a:r>
              <a:rPr lang="de-DE" sz="1900" kern="1200" dirty="0" err="1">
                <a:solidFill>
                  <a:schemeClr val="tx1"/>
                </a:solidFill>
                <a:effectLst/>
                <a:latin typeface="+mn-lt"/>
                <a:ea typeface="+mn-ea"/>
                <a:cs typeface="+mn-cs"/>
              </a:rPr>
              <a:t>Social</a:t>
            </a:r>
            <a:r>
              <a:rPr lang="de-DE" sz="1900" kern="1200" dirty="0">
                <a:solidFill>
                  <a:schemeClr val="tx1"/>
                </a:solidFill>
                <a:effectLst/>
                <a:latin typeface="+mn-lt"/>
                <a:ea typeface="+mn-ea"/>
                <a:cs typeface="+mn-cs"/>
              </a:rPr>
              <a:t> Engineering ist der zwischenmenschliche Gegenpart zum klassischen Hacking. Anstelle technische Sicherheitslücken auszunutzen, werden gezielt Menschen manipuliert, um an sensible Informationen zu gelangen. </a:t>
            </a:r>
            <a:r>
              <a:rPr lang="de-DE" sz="1900" kern="1200" dirty="0" err="1">
                <a:solidFill>
                  <a:schemeClr val="tx1"/>
                </a:solidFill>
                <a:effectLst/>
                <a:latin typeface="+mn-lt"/>
                <a:ea typeface="+mn-ea"/>
                <a:cs typeface="+mn-cs"/>
              </a:rPr>
              <a:t>Social</a:t>
            </a:r>
            <a:r>
              <a:rPr lang="de-DE" sz="1900" kern="1200" dirty="0">
                <a:solidFill>
                  <a:schemeClr val="tx1"/>
                </a:solidFill>
                <a:effectLst/>
                <a:latin typeface="+mn-lt"/>
                <a:ea typeface="+mn-ea"/>
                <a:cs typeface="+mn-cs"/>
              </a:rPr>
              <a:t> Engineering bedient sich der Methode des Vortäuschens falscher Tatsachen, indem Angreifer sich als Verwandte, Autoritäten oder Kollegen ausgeben. Das Ziel ist es, Vertrauen zu gewinnen oder Respekt zu erzwingen, um an sensible Informationen zu gelangen.</a:t>
            </a:r>
            <a:endParaRPr lang="de-DE" dirty="0">
              <a:effectLst/>
            </a:endParaRPr>
          </a:p>
        </p:txBody>
      </p:sp>
    </p:spTree>
    <p:custDataLst>
      <p:tags r:id="rId1"/>
    </p:custDataLst>
    <p:extLst>
      <p:ext uri="{BB962C8B-B14F-4D97-AF65-F5344CB8AC3E}">
        <p14:creationId xmlns:p14="http://schemas.microsoft.com/office/powerpoint/2010/main" val="19239755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85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2"/>
            </a:gs>
          </a:gsLst>
          <a:path path="circle">
            <a:fillToRect t="100000" r="100000"/>
          </a:path>
        </a:gradFill>
        <a:effectLst/>
      </p:bgPr>
    </p:bg>
    <p:spTree>
      <p:nvGrpSpPr>
        <p:cNvPr id="1" name=""/>
        <p:cNvGrpSpPr/>
        <p:nvPr/>
      </p:nvGrpSpPr>
      <p:grpSpPr>
        <a:xfrm>
          <a:off x="0" y="0"/>
          <a:ext cx="0" cy="0"/>
          <a:chOff x="0" y="0"/>
          <a:chExt cx="0" cy="0"/>
        </a:xfrm>
      </p:grpSpPr>
      <p:grpSp>
        <p:nvGrpSpPr>
          <p:cNvPr id="23" name="Gruppieren 22">
            <a:extLst>
              <a:ext uri="{FF2B5EF4-FFF2-40B4-BE49-F238E27FC236}">
                <a16:creationId xmlns:a16="http://schemas.microsoft.com/office/drawing/2014/main" id="{6F9C6112-DE13-3127-A271-C3B97B9E8E75}"/>
              </a:ext>
            </a:extLst>
          </p:cNvPr>
          <p:cNvGrpSpPr/>
          <p:nvPr/>
        </p:nvGrpSpPr>
        <p:grpSpPr>
          <a:xfrm>
            <a:off x="3993169" y="2950944"/>
            <a:ext cx="4205663" cy="956113"/>
            <a:chOff x="4743450" y="3114675"/>
            <a:chExt cx="2597676" cy="590554"/>
          </a:xfrm>
        </p:grpSpPr>
        <p:sp>
          <p:nvSpPr>
            <p:cNvPr id="12" name="Freihandform: Form 11">
              <a:extLst>
                <a:ext uri="{FF2B5EF4-FFF2-40B4-BE49-F238E27FC236}">
                  <a16:creationId xmlns:a16="http://schemas.microsoft.com/office/drawing/2014/main" id="{D5C9A5CD-6C63-2852-3D6E-9A0F8C3F3B5C}"/>
                </a:ext>
              </a:extLst>
            </p:cNvPr>
            <p:cNvSpPr/>
            <p:nvPr/>
          </p:nvSpPr>
          <p:spPr>
            <a:xfrm>
              <a:off x="5682462" y="3196589"/>
              <a:ext cx="1658664" cy="285750"/>
            </a:xfrm>
            <a:custGeom>
              <a:avLst/>
              <a:gdLst>
                <a:gd name="connsiteX0" fmla="*/ 0 w 1658664"/>
                <a:gd name="connsiteY0" fmla="*/ 280035 h 285750"/>
                <a:gd name="connsiteX1" fmla="*/ 0 w 1658664"/>
                <a:gd name="connsiteY1" fmla="*/ 5715 h 285750"/>
                <a:gd name="connsiteX2" fmla="*/ 33909 w 1658664"/>
                <a:gd name="connsiteY2" fmla="*/ 5715 h 285750"/>
                <a:gd name="connsiteX3" fmla="*/ 33909 w 1658664"/>
                <a:gd name="connsiteY3" fmla="*/ 280035 h 285750"/>
                <a:gd name="connsiteX4" fmla="*/ 0 w 1658664"/>
                <a:gd name="connsiteY4" fmla="*/ 280035 h 285750"/>
                <a:gd name="connsiteX5" fmla="*/ 91069 w 1658664"/>
                <a:gd name="connsiteY5" fmla="*/ 280035 h 285750"/>
                <a:gd name="connsiteX6" fmla="*/ 91069 w 1658664"/>
                <a:gd name="connsiteY6" fmla="*/ 5715 h 285750"/>
                <a:gd name="connsiteX7" fmla="*/ 124978 w 1658664"/>
                <a:gd name="connsiteY7" fmla="*/ 5715 h 285750"/>
                <a:gd name="connsiteX8" fmla="*/ 124978 w 1658664"/>
                <a:gd name="connsiteY8" fmla="*/ 126683 h 285750"/>
                <a:gd name="connsiteX9" fmla="*/ 269377 w 1658664"/>
                <a:gd name="connsiteY9" fmla="*/ 126683 h 285750"/>
                <a:gd name="connsiteX10" fmla="*/ 269377 w 1658664"/>
                <a:gd name="connsiteY10" fmla="*/ 5715 h 285750"/>
                <a:gd name="connsiteX11" fmla="*/ 303286 w 1658664"/>
                <a:gd name="connsiteY11" fmla="*/ 5715 h 285750"/>
                <a:gd name="connsiteX12" fmla="*/ 303286 w 1658664"/>
                <a:gd name="connsiteY12" fmla="*/ 280035 h 285750"/>
                <a:gd name="connsiteX13" fmla="*/ 269377 w 1658664"/>
                <a:gd name="connsiteY13" fmla="*/ 280035 h 285750"/>
                <a:gd name="connsiteX14" fmla="*/ 269377 w 1658664"/>
                <a:gd name="connsiteY14" fmla="*/ 158877 h 285750"/>
                <a:gd name="connsiteX15" fmla="*/ 124978 w 1658664"/>
                <a:gd name="connsiteY15" fmla="*/ 158877 h 285750"/>
                <a:gd name="connsiteX16" fmla="*/ 124978 w 1658664"/>
                <a:gd name="connsiteY16" fmla="*/ 280035 h 285750"/>
                <a:gd name="connsiteX17" fmla="*/ 91069 w 1658664"/>
                <a:gd name="connsiteY17" fmla="*/ 280035 h 285750"/>
                <a:gd name="connsiteX18" fmla="*/ 356730 w 1658664"/>
                <a:gd name="connsiteY18" fmla="*/ 280035 h 285750"/>
                <a:gd name="connsiteX19" fmla="*/ 356730 w 1658664"/>
                <a:gd name="connsiteY19" fmla="*/ 5715 h 285750"/>
                <a:gd name="connsiteX20" fmla="*/ 465125 w 1658664"/>
                <a:gd name="connsiteY20" fmla="*/ 5715 h 285750"/>
                <a:gd name="connsiteX21" fmla="*/ 474650 w 1658664"/>
                <a:gd name="connsiteY21" fmla="*/ 6096 h 285750"/>
                <a:gd name="connsiteX22" fmla="*/ 485318 w 1658664"/>
                <a:gd name="connsiteY22" fmla="*/ 7239 h 285750"/>
                <a:gd name="connsiteX23" fmla="*/ 522656 w 1658664"/>
                <a:gd name="connsiteY23" fmla="*/ 22479 h 285750"/>
                <a:gd name="connsiteX24" fmla="*/ 545516 w 1658664"/>
                <a:gd name="connsiteY24" fmla="*/ 52388 h 285750"/>
                <a:gd name="connsiteX25" fmla="*/ 553136 w 1658664"/>
                <a:gd name="connsiteY25" fmla="*/ 92202 h 285750"/>
                <a:gd name="connsiteX26" fmla="*/ 536562 w 1658664"/>
                <a:gd name="connsiteY26" fmla="*/ 147447 h 285750"/>
                <a:gd name="connsiteX27" fmla="*/ 487985 w 1658664"/>
                <a:gd name="connsiteY27" fmla="*/ 176594 h 285750"/>
                <a:gd name="connsiteX28" fmla="*/ 475031 w 1658664"/>
                <a:gd name="connsiteY28" fmla="*/ 178689 h 285750"/>
                <a:gd name="connsiteX29" fmla="*/ 390639 w 1658664"/>
                <a:gd name="connsiteY29" fmla="*/ 178689 h 285750"/>
                <a:gd name="connsiteX30" fmla="*/ 390639 w 1658664"/>
                <a:gd name="connsiteY30" fmla="*/ 280035 h 285750"/>
                <a:gd name="connsiteX31" fmla="*/ 356730 w 1658664"/>
                <a:gd name="connsiteY31" fmla="*/ 280035 h 285750"/>
                <a:gd name="connsiteX32" fmla="*/ 519989 w 1658664"/>
                <a:gd name="connsiteY32" fmla="*/ 280035 h 285750"/>
                <a:gd name="connsiteX33" fmla="*/ 465887 w 1658664"/>
                <a:gd name="connsiteY33" fmla="*/ 168402 h 285750"/>
                <a:gd name="connsiteX34" fmla="*/ 499415 w 1658664"/>
                <a:gd name="connsiteY34" fmla="*/ 158115 h 285750"/>
                <a:gd name="connsiteX35" fmla="*/ 558851 w 1658664"/>
                <a:gd name="connsiteY35" fmla="*/ 280035 h 285750"/>
                <a:gd name="connsiteX36" fmla="*/ 519989 w 1658664"/>
                <a:gd name="connsiteY36" fmla="*/ 280035 h 285750"/>
                <a:gd name="connsiteX37" fmla="*/ 390639 w 1658664"/>
                <a:gd name="connsiteY37" fmla="*/ 146495 h 285750"/>
                <a:gd name="connsiteX38" fmla="*/ 463982 w 1658664"/>
                <a:gd name="connsiteY38" fmla="*/ 146495 h 285750"/>
                <a:gd name="connsiteX39" fmla="*/ 472173 w 1658664"/>
                <a:gd name="connsiteY39" fmla="*/ 146114 h 285750"/>
                <a:gd name="connsiteX40" fmla="*/ 481127 w 1658664"/>
                <a:gd name="connsiteY40" fmla="*/ 144780 h 285750"/>
                <a:gd name="connsiteX41" fmla="*/ 502463 w 1658664"/>
                <a:gd name="connsiteY41" fmla="*/ 133731 h 285750"/>
                <a:gd name="connsiteX42" fmla="*/ 514655 w 1658664"/>
                <a:gd name="connsiteY42" fmla="*/ 114681 h 285750"/>
                <a:gd name="connsiteX43" fmla="*/ 518465 w 1658664"/>
                <a:gd name="connsiteY43" fmla="*/ 92202 h 285750"/>
                <a:gd name="connsiteX44" fmla="*/ 514655 w 1658664"/>
                <a:gd name="connsiteY44" fmla="*/ 69914 h 285750"/>
                <a:gd name="connsiteX45" fmla="*/ 502463 w 1658664"/>
                <a:gd name="connsiteY45" fmla="*/ 50673 h 285750"/>
                <a:gd name="connsiteX46" fmla="*/ 481127 w 1658664"/>
                <a:gd name="connsiteY46" fmla="*/ 39624 h 285750"/>
                <a:gd name="connsiteX47" fmla="*/ 472173 w 1658664"/>
                <a:gd name="connsiteY47" fmla="*/ 38291 h 285750"/>
                <a:gd name="connsiteX48" fmla="*/ 463982 w 1658664"/>
                <a:gd name="connsiteY48" fmla="*/ 37910 h 285750"/>
                <a:gd name="connsiteX49" fmla="*/ 390639 w 1658664"/>
                <a:gd name="connsiteY49" fmla="*/ 37910 h 285750"/>
                <a:gd name="connsiteX50" fmla="*/ 390639 w 1658664"/>
                <a:gd name="connsiteY50" fmla="*/ 146495 h 285750"/>
                <a:gd name="connsiteX51" fmla="*/ 680885 w 1658664"/>
                <a:gd name="connsiteY51" fmla="*/ 280035 h 285750"/>
                <a:gd name="connsiteX52" fmla="*/ 680885 w 1658664"/>
                <a:gd name="connsiteY52" fmla="*/ 5715 h 285750"/>
                <a:gd name="connsiteX53" fmla="*/ 714794 w 1658664"/>
                <a:gd name="connsiteY53" fmla="*/ 5715 h 285750"/>
                <a:gd name="connsiteX54" fmla="*/ 714794 w 1658664"/>
                <a:gd name="connsiteY54" fmla="*/ 247841 h 285750"/>
                <a:gd name="connsiteX55" fmla="*/ 842048 w 1658664"/>
                <a:gd name="connsiteY55" fmla="*/ 247841 h 285750"/>
                <a:gd name="connsiteX56" fmla="*/ 842048 w 1658664"/>
                <a:gd name="connsiteY56" fmla="*/ 280035 h 285750"/>
                <a:gd name="connsiteX57" fmla="*/ 680885 w 1658664"/>
                <a:gd name="connsiteY57" fmla="*/ 280035 h 285750"/>
                <a:gd name="connsiteX58" fmla="*/ 979608 w 1658664"/>
                <a:gd name="connsiteY58" fmla="*/ 285750 h 285750"/>
                <a:gd name="connsiteX59" fmla="*/ 910076 w 1658664"/>
                <a:gd name="connsiteY59" fmla="*/ 267653 h 285750"/>
                <a:gd name="connsiteX60" fmla="*/ 866451 w 1658664"/>
                <a:gd name="connsiteY60" fmla="*/ 217361 h 285750"/>
                <a:gd name="connsiteX61" fmla="*/ 851592 w 1658664"/>
                <a:gd name="connsiteY61" fmla="*/ 142875 h 285750"/>
                <a:gd name="connsiteX62" fmla="*/ 866451 w 1658664"/>
                <a:gd name="connsiteY62" fmla="*/ 68390 h 285750"/>
                <a:gd name="connsiteX63" fmla="*/ 910076 w 1658664"/>
                <a:gd name="connsiteY63" fmla="*/ 18098 h 285750"/>
                <a:gd name="connsiteX64" fmla="*/ 979608 w 1658664"/>
                <a:gd name="connsiteY64" fmla="*/ 0 h 285750"/>
                <a:gd name="connsiteX65" fmla="*/ 1049331 w 1658664"/>
                <a:gd name="connsiteY65" fmla="*/ 18098 h 285750"/>
                <a:gd name="connsiteX66" fmla="*/ 1092765 w 1658664"/>
                <a:gd name="connsiteY66" fmla="*/ 68390 h 285750"/>
                <a:gd name="connsiteX67" fmla="*/ 1107624 w 1658664"/>
                <a:gd name="connsiteY67" fmla="*/ 142875 h 285750"/>
                <a:gd name="connsiteX68" fmla="*/ 1092765 w 1658664"/>
                <a:gd name="connsiteY68" fmla="*/ 217361 h 285750"/>
                <a:gd name="connsiteX69" fmla="*/ 1049331 w 1658664"/>
                <a:gd name="connsiteY69" fmla="*/ 267653 h 285750"/>
                <a:gd name="connsiteX70" fmla="*/ 979608 w 1658664"/>
                <a:gd name="connsiteY70" fmla="*/ 285750 h 285750"/>
                <a:gd name="connsiteX71" fmla="*/ 979608 w 1658664"/>
                <a:gd name="connsiteY71" fmla="*/ 253365 h 285750"/>
                <a:gd name="connsiteX72" fmla="*/ 1030662 w 1658664"/>
                <a:gd name="connsiteY72" fmla="*/ 239649 h 285750"/>
                <a:gd name="connsiteX73" fmla="*/ 1061333 w 1658664"/>
                <a:gd name="connsiteY73" fmla="*/ 200597 h 285750"/>
                <a:gd name="connsiteX74" fmla="*/ 1071620 w 1658664"/>
                <a:gd name="connsiteY74" fmla="*/ 142875 h 285750"/>
                <a:gd name="connsiteX75" fmla="*/ 1061333 w 1658664"/>
                <a:gd name="connsiteY75" fmla="*/ 85154 h 285750"/>
                <a:gd name="connsiteX76" fmla="*/ 1030662 w 1658664"/>
                <a:gd name="connsiteY76" fmla="*/ 46482 h 285750"/>
                <a:gd name="connsiteX77" fmla="*/ 979608 w 1658664"/>
                <a:gd name="connsiteY77" fmla="*/ 32385 h 285750"/>
                <a:gd name="connsiteX78" fmla="*/ 928554 w 1658664"/>
                <a:gd name="connsiteY78" fmla="*/ 46101 h 285750"/>
                <a:gd name="connsiteX79" fmla="*/ 898074 w 1658664"/>
                <a:gd name="connsiteY79" fmla="*/ 84963 h 285750"/>
                <a:gd name="connsiteX80" fmla="*/ 887597 w 1658664"/>
                <a:gd name="connsiteY80" fmla="*/ 142875 h 285750"/>
                <a:gd name="connsiteX81" fmla="*/ 897693 w 1658664"/>
                <a:gd name="connsiteY81" fmla="*/ 200406 h 285750"/>
                <a:gd name="connsiteX82" fmla="*/ 928364 w 1658664"/>
                <a:gd name="connsiteY82" fmla="*/ 239268 h 285750"/>
                <a:gd name="connsiteX83" fmla="*/ 979608 w 1658664"/>
                <a:gd name="connsiteY83" fmla="*/ 253365 h 285750"/>
                <a:gd name="connsiteX84" fmla="*/ 1256948 w 1658664"/>
                <a:gd name="connsiteY84" fmla="*/ 285750 h 285750"/>
                <a:gd name="connsiteX85" fmla="*/ 1205513 w 1658664"/>
                <a:gd name="connsiteY85" fmla="*/ 275844 h 285750"/>
                <a:gd name="connsiteX86" fmla="*/ 1165508 w 1658664"/>
                <a:gd name="connsiteY86" fmla="*/ 247460 h 285750"/>
                <a:gd name="connsiteX87" fmla="*/ 1139600 w 1658664"/>
                <a:gd name="connsiteY87" fmla="*/ 202502 h 285750"/>
                <a:gd name="connsiteX88" fmla="*/ 1130646 w 1658664"/>
                <a:gd name="connsiteY88" fmla="*/ 142875 h 285750"/>
                <a:gd name="connsiteX89" fmla="*/ 1146267 w 1658664"/>
                <a:gd name="connsiteY89" fmla="*/ 67056 h 285750"/>
                <a:gd name="connsiteX90" fmla="*/ 1190273 w 1658664"/>
                <a:gd name="connsiteY90" fmla="*/ 17717 h 285750"/>
                <a:gd name="connsiteX91" fmla="*/ 1256948 w 1658664"/>
                <a:gd name="connsiteY91" fmla="*/ 191 h 285750"/>
                <a:gd name="connsiteX92" fmla="*/ 1331242 w 1658664"/>
                <a:gd name="connsiteY92" fmla="*/ 21717 h 285750"/>
                <a:gd name="connsiteX93" fmla="*/ 1370105 w 1658664"/>
                <a:gd name="connsiteY93" fmla="*/ 80200 h 285750"/>
                <a:gd name="connsiteX94" fmla="*/ 1335815 w 1658664"/>
                <a:gd name="connsiteY94" fmla="*/ 87249 h 285750"/>
                <a:gd name="connsiteX95" fmla="*/ 1307621 w 1658664"/>
                <a:gd name="connsiteY95" fmla="*/ 47435 h 285750"/>
                <a:gd name="connsiteX96" fmla="*/ 1258662 w 1658664"/>
                <a:gd name="connsiteY96" fmla="*/ 32576 h 285750"/>
                <a:gd name="connsiteX97" fmla="*/ 1207608 w 1658664"/>
                <a:gd name="connsiteY97" fmla="*/ 46292 h 285750"/>
                <a:gd name="connsiteX98" fmla="*/ 1177128 w 1658664"/>
                <a:gd name="connsiteY98" fmla="*/ 84963 h 285750"/>
                <a:gd name="connsiteX99" fmla="*/ 1166651 w 1658664"/>
                <a:gd name="connsiteY99" fmla="*/ 142875 h 285750"/>
                <a:gd name="connsiteX100" fmla="*/ 1176747 w 1658664"/>
                <a:gd name="connsiteY100" fmla="*/ 200406 h 285750"/>
                <a:gd name="connsiteX101" fmla="*/ 1207417 w 1658664"/>
                <a:gd name="connsiteY101" fmla="*/ 239268 h 285750"/>
                <a:gd name="connsiteX102" fmla="*/ 1258662 w 1658664"/>
                <a:gd name="connsiteY102" fmla="*/ 253365 h 285750"/>
                <a:gd name="connsiteX103" fmla="*/ 1303239 w 1658664"/>
                <a:gd name="connsiteY103" fmla="*/ 243269 h 285750"/>
                <a:gd name="connsiteX104" fmla="*/ 1331242 w 1658664"/>
                <a:gd name="connsiteY104" fmla="*/ 213550 h 285750"/>
                <a:gd name="connsiteX105" fmla="*/ 1343244 w 1658664"/>
                <a:gd name="connsiteY105" fmla="*/ 166878 h 285750"/>
                <a:gd name="connsiteX106" fmla="*/ 1284951 w 1658664"/>
                <a:gd name="connsiteY106" fmla="*/ 166878 h 285750"/>
                <a:gd name="connsiteX107" fmla="*/ 1284951 w 1658664"/>
                <a:gd name="connsiteY107" fmla="*/ 138875 h 285750"/>
                <a:gd name="connsiteX108" fmla="*/ 1379058 w 1658664"/>
                <a:gd name="connsiteY108" fmla="*/ 138875 h 285750"/>
                <a:gd name="connsiteX109" fmla="*/ 1379630 w 1658664"/>
                <a:gd name="connsiteY109" fmla="*/ 148019 h 285750"/>
                <a:gd name="connsiteX110" fmla="*/ 1379820 w 1658664"/>
                <a:gd name="connsiteY110" fmla="*/ 155067 h 285750"/>
                <a:gd name="connsiteX111" fmla="*/ 1365723 w 1658664"/>
                <a:gd name="connsiteY111" fmla="*/ 222314 h 285750"/>
                <a:gd name="connsiteX112" fmla="*/ 1324385 w 1658664"/>
                <a:gd name="connsiteY112" fmla="*/ 268796 h 285750"/>
                <a:gd name="connsiteX113" fmla="*/ 1256948 w 1658664"/>
                <a:gd name="connsiteY113" fmla="*/ 285750 h 285750"/>
                <a:gd name="connsiteX114" fmla="*/ 1530649 w 1658664"/>
                <a:gd name="connsiteY114" fmla="*/ 285750 h 285750"/>
                <a:gd name="connsiteX115" fmla="*/ 1461116 w 1658664"/>
                <a:gd name="connsiteY115" fmla="*/ 267653 h 285750"/>
                <a:gd name="connsiteX116" fmla="*/ 1417492 w 1658664"/>
                <a:gd name="connsiteY116" fmla="*/ 217361 h 285750"/>
                <a:gd name="connsiteX117" fmla="*/ 1402633 w 1658664"/>
                <a:gd name="connsiteY117" fmla="*/ 142875 h 285750"/>
                <a:gd name="connsiteX118" fmla="*/ 1417492 w 1658664"/>
                <a:gd name="connsiteY118" fmla="*/ 68390 h 285750"/>
                <a:gd name="connsiteX119" fmla="*/ 1461116 w 1658664"/>
                <a:gd name="connsiteY119" fmla="*/ 18098 h 285750"/>
                <a:gd name="connsiteX120" fmla="*/ 1530649 w 1658664"/>
                <a:gd name="connsiteY120" fmla="*/ 0 h 285750"/>
                <a:gd name="connsiteX121" fmla="*/ 1600371 w 1658664"/>
                <a:gd name="connsiteY121" fmla="*/ 18098 h 285750"/>
                <a:gd name="connsiteX122" fmla="*/ 1643805 w 1658664"/>
                <a:gd name="connsiteY122" fmla="*/ 68390 h 285750"/>
                <a:gd name="connsiteX123" fmla="*/ 1658664 w 1658664"/>
                <a:gd name="connsiteY123" fmla="*/ 142875 h 285750"/>
                <a:gd name="connsiteX124" fmla="*/ 1643805 w 1658664"/>
                <a:gd name="connsiteY124" fmla="*/ 217361 h 285750"/>
                <a:gd name="connsiteX125" fmla="*/ 1600371 w 1658664"/>
                <a:gd name="connsiteY125" fmla="*/ 267653 h 285750"/>
                <a:gd name="connsiteX126" fmla="*/ 1530649 w 1658664"/>
                <a:gd name="connsiteY126" fmla="*/ 285750 h 285750"/>
                <a:gd name="connsiteX127" fmla="*/ 1530649 w 1658664"/>
                <a:gd name="connsiteY127" fmla="*/ 253365 h 285750"/>
                <a:gd name="connsiteX128" fmla="*/ 1581702 w 1658664"/>
                <a:gd name="connsiteY128" fmla="*/ 239649 h 285750"/>
                <a:gd name="connsiteX129" fmla="*/ 1612373 w 1658664"/>
                <a:gd name="connsiteY129" fmla="*/ 200597 h 285750"/>
                <a:gd name="connsiteX130" fmla="*/ 1622660 w 1658664"/>
                <a:gd name="connsiteY130" fmla="*/ 142875 h 285750"/>
                <a:gd name="connsiteX131" fmla="*/ 1612373 w 1658664"/>
                <a:gd name="connsiteY131" fmla="*/ 85154 h 285750"/>
                <a:gd name="connsiteX132" fmla="*/ 1581702 w 1658664"/>
                <a:gd name="connsiteY132" fmla="*/ 46482 h 285750"/>
                <a:gd name="connsiteX133" fmla="*/ 1530649 w 1658664"/>
                <a:gd name="connsiteY133" fmla="*/ 32385 h 285750"/>
                <a:gd name="connsiteX134" fmla="*/ 1479594 w 1658664"/>
                <a:gd name="connsiteY134" fmla="*/ 46101 h 285750"/>
                <a:gd name="connsiteX135" fmla="*/ 1449114 w 1658664"/>
                <a:gd name="connsiteY135" fmla="*/ 84963 h 285750"/>
                <a:gd name="connsiteX136" fmla="*/ 1438637 w 1658664"/>
                <a:gd name="connsiteY136" fmla="*/ 142875 h 285750"/>
                <a:gd name="connsiteX137" fmla="*/ 1448734 w 1658664"/>
                <a:gd name="connsiteY137" fmla="*/ 200406 h 285750"/>
                <a:gd name="connsiteX138" fmla="*/ 1479404 w 1658664"/>
                <a:gd name="connsiteY138" fmla="*/ 239268 h 285750"/>
                <a:gd name="connsiteX139" fmla="*/ 1530649 w 1658664"/>
                <a:gd name="connsiteY139" fmla="*/ 253365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1658664" h="285750">
                  <a:moveTo>
                    <a:pt x="0" y="280035"/>
                  </a:moveTo>
                  <a:lnTo>
                    <a:pt x="0" y="5715"/>
                  </a:lnTo>
                  <a:lnTo>
                    <a:pt x="33909" y="5715"/>
                  </a:lnTo>
                  <a:lnTo>
                    <a:pt x="33909" y="280035"/>
                  </a:lnTo>
                  <a:lnTo>
                    <a:pt x="0" y="280035"/>
                  </a:lnTo>
                  <a:close/>
                  <a:moveTo>
                    <a:pt x="91069" y="280035"/>
                  </a:moveTo>
                  <a:lnTo>
                    <a:pt x="91069" y="5715"/>
                  </a:lnTo>
                  <a:lnTo>
                    <a:pt x="124978" y="5715"/>
                  </a:lnTo>
                  <a:lnTo>
                    <a:pt x="124978" y="126683"/>
                  </a:lnTo>
                  <a:lnTo>
                    <a:pt x="269377" y="126683"/>
                  </a:lnTo>
                  <a:lnTo>
                    <a:pt x="269377" y="5715"/>
                  </a:lnTo>
                  <a:lnTo>
                    <a:pt x="303286" y="5715"/>
                  </a:lnTo>
                  <a:lnTo>
                    <a:pt x="303286" y="280035"/>
                  </a:lnTo>
                  <a:lnTo>
                    <a:pt x="269377" y="280035"/>
                  </a:lnTo>
                  <a:lnTo>
                    <a:pt x="269377" y="158877"/>
                  </a:lnTo>
                  <a:lnTo>
                    <a:pt x="124978" y="158877"/>
                  </a:lnTo>
                  <a:lnTo>
                    <a:pt x="124978" y="280035"/>
                  </a:lnTo>
                  <a:lnTo>
                    <a:pt x="91069" y="280035"/>
                  </a:lnTo>
                  <a:close/>
                  <a:moveTo>
                    <a:pt x="356730" y="280035"/>
                  </a:moveTo>
                  <a:lnTo>
                    <a:pt x="356730" y="5715"/>
                  </a:lnTo>
                  <a:lnTo>
                    <a:pt x="465125" y="5715"/>
                  </a:lnTo>
                  <a:cubicBezTo>
                    <a:pt x="467792" y="5715"/>
                    <a:pt x="470964" y="5842"/>
                    <a:pt x="474650" y="6096"/>
                  </a:cubicBezTo>
                  <a:cubicBezTo>
                    <a:pt x="478326" y="6223"/>
                    <a:pt x="481889" y="6604"/>
                    <a:pt x="485318" y="7239"/>
                  </a:cubicBezTo>
                  <a:cubicBezTo>
                    <a:pt x="500177" y="9525"/>
                    <a:pt x="512616" y="14605"/>
                    <a:pt x="522656" y="22479"/>
                  </a:cubicBezTo>
                  <a:cubicBezTo>
                    <a:pt x="532810" y="30353"/>
                    <a:pt x="540430" y="40322"/>
                    <a:pt x="545516" y="52388"/>
                  </a:cubicBezTo>
                  <a:cubicBezTo>
                    <a:pt x="550593" y="64325"/>
                    <a:pt x="553136" y="77597"/>
                    <a:pt x="553136" y="92202"/>
                  </a:cubicBezTo>
                  <a:cubicBezTo>
                    <a:pt x="553136" y="113411"/>
                    <a:pt x="547611" y="131826"/>
                    <a:pt x="536562" y="147447"/>
                  </a:cubicBezTo>
                  <a:cubicBezTo>
                    <a:pt x="525513" y="162941"/>
                    <a:pt x="509321" y="172657"/>
                    <a:pt x="487985" y="176594"/>
                  </a:cubicBezTo>
                  <a:lnTo>
                    <a:pt x="475031" y="178689"/>
                  </a:lnTo>
                  <a:lnTo>
                    <a:pt x="390639" y="178689"/>
                  </a:lnTo>
                  <a:lnTo>
                    <a:pt x="390639" y="280035"/>
                  </a:lnTo>
                  <a:lnTo>
                    <a:pt x="356730" y="280035"/>
                  </a:lnTo>
                  <a:close/>
                  <a:moveTo>
                    <a:pt x="519989" y="280035"/>
                  </a:moveTo>
                  <a:lnTo>
                    <a:pt x="465887" y="168402"/>
                  </a:lnTo>
                  <a:lnTo>
                    <a:pt x="499415" y="158115"/>
                  </a:lnTo>
                  <a:lnTo>
                    <a:pt x="558851" y="280035"/>
                  </a:lnTo>
                  <a:lnTo>
                    <a:pt x="519989" y="280035"/>
                  </a:lnTo>
                  <a:close/>
                  <a:moveTo>
                    <a:pt x="390639" y="146495"/>
                  </a:moveTo>
                  <a:lnTo>
                    <a:pt x="463982" y="146495"/>
                  </a:lnTo>
                  <a:cubicBezTo>
                    <a:pt x="466392" y="146495"/>
                    <a:pt x="469125" y="146368"/>
                    <a:pt x="472173" y="146114"/>
                  </a:cubicBezTo>
                  <a:cubicBezTo>
                    <a:pt x="475345" y="145859"/>
                    <a:pt x="478326" y="145415"/>
                    <a:pt x="481127" y="144780"/>
                  </a:cubicBezTo>
                  <a:cubicBezTo>
                    <a:pt x="489890" y="142748"/>
                    <a:pt x="496995" y="139065"/>
                    <a:pt x="502463" y="133731"/>
                  </a:cubicBezTo>
                  <a:cubicBezTo>
                    <a:pt x="508044" y="128270"/>
                    <a:pt x="512112" y="121920"/>
                    <a:pt x="514655" y="114681"/>
                  </a:cubicBezTo>
                  <a:cubicBezTo>
                    <a:pt x="517189" y="107315"/>
                    <a:pt x="518465" y="99822"/>
                    <a:pt x="518465" y="92202"/>
                  </a:cubicBezTo>
                  <a:cubicBezTo>
                    <a:pt x="518465" y="84582"/>
                    <a:pt x="517189" y="77152"/>
                    <a:pt x="514655" y="69914"/>
                  </a:cubicBezTo>
                  <a:cubicBezTo>
                    <a:pt x="512112" y="62548"/>
                    <a:pt x="508044" y="56134"/>
                    <a:pt x="502463" y="50673"/>
                  </a:cubicBezTo>
                  <a:cubicBezTo>
                    <a:pt x="496995" y="45212"/>
                    <a:pt x="489890" y="41529"/>
                    <a:pt x="481127" y="39624"/>
                  </a:cubicBezTo>
                  <a:cubicBezTo>
                    <a:pt x="478326" y="38862"/>
                    <a:pt x="475345" y="38417"/>
                    <a:pt x="472173" y="38291"/>
                  </a:cubicBezTo>
                  <a:cubicBezTo>
                    <a:pt x="469125" y="38036"/>
                    <a:pt x="466392" y="37910"/>
                    <a:pt x="463982" y="37910"/>
                  </a:cubicBezTo>
                  <a:lnTo>
                    <a:pt x="390639" y="37910"/>
                  </a:lnTo>
                  <a:lnTo>
                    <a:pt x="390639" y="146495"/>
                  </a:lnTo>
                  <a:close/>
                  <a:moveTo>
                    <a:pt x="680885" y="280035"/>
                  </a:moveTo>
                  <a:lnTo>
                    <a:pt x="680885" y="5715"/>
                  </a:lnTo>
                  <a:lnTo>
                    <a:pt x="714794" y="5715"/>
                  </a:lnTo>
                  <a:lnTo>
                    <a:pt x="714794" y="247841"/>
                  </a:lnTo>
                  <a:lnTo>
                    <a:pt x="842048" y="247841"/>
                  </a:lnTo>
                  <a:lnTo>
                    <a:pt x="842048" y="280035"/>
                  </a:lnTo>
                  <a:lnTo>
                    <a:pt x="680885" y="280035"/>
                  </a:lnTo>
                  <a:close/>
                  <a:moveTo>
                    <a:pt x="979608" y="285750"/>
                  </a:moveTo>
                  <a:cubicBezTo>
                    <a:pt x="952309" y="285750"/>
                    <a:pt x="929126" y="279718"/>
                    <a:pt x="910076" y="267653"/>
                  </a:cubicBezTo>
                  <a:cubicBezTo>
                    <a:pt x="891026" y="255587"/>
                    <a:pt x="876491" y="238823"/>
                    <a:pt x="866451" y="217361"/>
                  </a:cubicBezTo>
                  <a:cubicBezTo>
                    <a:pt x="856545" y="195898"/>
                    <a:pt x="851592" y="171069"/>
                    <a:pt x="851592" y="142875"/>
                  </a:cubicBezTo>
                  <a:cubicBezTo>
                    <a:pt x="851592" y="114681"/>
                    <a:pt x="856545" y="89852"/>
                    <a:pt x="866451" y="68390"/>
                  </a:cubicBezTo>
                  <a:cubicBezTo>
                    <a:pt x="876491" y="46927"/>
                    <a:pt x="891026" y="30163"/>
                    <a:pt x="910076" y="18098"/>
                  </a:cubicBezTo>
                  <a:cubicBezTo>
                    <a:pt x="929126" y="6032"/>
                    <a:pt x="952309" y="0"/>
                    <a:pt x="979608" y="0"/>
                  </a:cubicBezTo>
                  <a:cubicBezTo>
                    <a:pt x="1007040" y="0"/>
                    <a:pt x="1030281" y="6032"/>
                    <a:pt x="1049331" y="18098"/>
                  </a:cubicBezTo>
                  <a:cubicBezTo>
                    <a:pt x="1068381" y="30163"/>
                    <a:pt x="1082859" y="46927"/>
                    <a:pt x="1092765" y="68390"/>
                  </a:cubicBezTo>
                  <a:cubicBezTo>
                    <a:pt x="1102671" y="89852"/>
                    <a:pt x="1107624" y="114681"/>
                    <a:pt x="1107624" y="142875"/>
                  </a:cubicBezTo>
                  <a:cubicBezTo>
                    <a:pt x="1107624" y="171069"/>
                    <a:pt x="1102671" y="195898"/>
                    <a:pt x="1092765" y="217361"/>
                  </a:cubicBezTo>
                  <a:cubicBezTo>
                    <a:pt x="1082859" y="238823"/>
                    <a:pt x="1068381" y="255587"/>
                    <a:pt x="1049331" y="267653"/>
                  </a:cubicBezTo>
                  <a:cubicBezTo>
                    <a:pt x="1030281" y="279718"/>
                    <a:pt x="1007040" y="285750"/>
                    <a:pt x="979608" y="285750"/>
                  </a:cubicBezTo>
                  <a:close/>
                  <a:moveTo>
                    <a:pt x="979608" y="253365"/>
                  </a:moveTo>
                  <a:cubicBezTo>
                    <a:pt x="1000058" y="253492"/>
                    <a:pt x="1017080" y="248920"/>
                    <a:pt x="1030662" y="239649"/>
                  </a:cubicBezTo>
                  <a:cubicBezTo>
                    <a:pt x="1044378" y="230251"/>
                    <a:pt x="1054608" y="217234"/>
                    <a:pt x="1061333" y="200597"/>
                  </a:cubicBezTo>
                  <a:cubicBezTo>
                    <a:pt x="1068191" y="183959"/>
                    <a:pt x="1071620" y="164719"/>
                    <a:pt x="1071620" y="142875"/>
                  </a:cubicBezTo>
                  <a:cubicBezTo>
                    <a:pt x="1071620" y="120904"/>
                    <a:pt x="1068191" y="101663"/>
                    <a:pt x="1061333" y="85154"/>
                  </a:cubicBezTo>
                  <a:cubicBezTo>
                    <a:pt x="1054608" y="68644"/>
                    <a:pt x="1044378" y="55753"/>
                    <a:pt x="1030662" y="46482"/>
                  </a:cubicBezTo>
                  <a:cubicBezTo>
                    <a:pt x="1017080" y="37211"/>
                    <a:pt x="1000058" y="32512"/>
                    <a:pt x="979608" y="32385"/>
                  </a:cubicBezTo>
                  <a:cubicBezTo>
                    <a:pt x="959168" y="32258"/>
                    <a:pt x="942146" y="36830"/>
                    <a:pt x="928554" y="46101"/>
                  </a:cubicBezTo>
                  <a:cubicBezTo>
                    <a:pt x="915095" y="55372"/>
                    <a:pt x="904932" y="68326"/>
                    <a:pt x="898074" y="84963"/>
                  </a:cubicBezTo>
                  <a:cubicBezTo>
                    <a:pt x="891216" y="101600"/>
                    <a:pt x="887730" y="120904"/>
                    <a:pt x="887597" y="142875"/>
                  </a:cubicBezTo>
                  <a:cubicBezTo>
                    <a:pt x="887473" y="164719"/>
                    <a:pt x="890835" y="183896"/>
                    <a:pt x="897693" y="200406"/>
                  </a:cubicBezTo>
                  <a:cubicBezTo>
                    <a:pt x="904551" y="216916"/>
                    <a:pt x="914781" y="229870"/>
                    <a:pt x="928364" y="239268"/>
                  </a:cubicBezTo>
                  <a:cubicBezTo>
                    <a:pt x="942080" y="248539"/>
                    <a:pt x="959168" y="253238"/>
                    <a:pt x="979608" y="253365"/>
                  </a:cubicBezTo>
                  <a:close/>
                  <a:moveTo>
                    <a:pt x="1256948" y="285750"/>
                  </a:moveTo>
                  <a:cubicBezTo>
                    <a:pt x="1238155" y="285750"/>
                    <a:pt x="1221010" y="282448"/>
                    <a:pt x="1205513" y="275844"/>
                  </a:cubicBezTo>
                  <a:cubicBezTo>
                    <a:pt x="1190015" y="269240"/>
                    <a:pt x="1176680" y="259778"/>
                    <a:pt x="1165508" y="247460"/>
                  </a:cubicBezTo>
                  <a:cubicBezTo>
                    <a:pt x="1154335" y="235013"/>
                    <a:pt x="1145696" y="220027"/>
                    <a:pt x="1139600" y="202502"/>
                  </a:cubicBezTo>
                  <a:cubicBezTo>
                    <a:pt x="1133628" y="184849"/>
                    <a:pt x="1130646" y="164973"/>
                    <a:pt x="1130646" y="142875"/>
                  </a:cubicBezTo>
                  <a:cubicBezTo>
                    <a:pt x="1130646" y="113665"/>
                    <a:pt x="1135856" y="88392"/>
                    <a:pt x="1146267" y="67056"/>
                  </a:cubicBezTo>
                  <a:cubicBezTo>
                    <a:pt x="1156678" y="45720"/>
                    <a:pt x="1171346" y="29273"/>
                    <a:pt x="1190273" y="17717"/>
                  </a:cubicBezTo>
                  <a:cubicBezTo>
                    <a:pt x="1209199" y="6032"/>
                    <a:pt x="1231421" y="191"/>
                    <a:pt x="1256948" y="191"/>
                  </a:cubicBezTo>
                  <a:cubicBezTo>
                    <a:pt x="1287685" y="191"/>
                    <a:pt x="1312450" y="7366"/>
                    <a:pt x="1331242" y="21717"/>
                  </a:cubicBezTo>
                  <a:cubicBezTo>
                    <a:pt x="1350036" y="35941"/>
                    <a:pt x="1362989" y="55435"/>
                    <a:pt x="1370105" y="80200"/>
                  </a:cubicBezTo>
                  <a:lnTo>
                    <a:pt x="1335815" y="87249"/>
                  </a:lnTo>
                  <a:cubicBezTo>
                    <a:pt x="1330100" y="70612"/>
                    <a:pt x="1320698" y="57341"/>
                    <a:pt x="1307621" y="47435"/>
                  </a:cubicBezTo>
                  <a:cubicBezTo>
                    <a:pt x="1294543" y="37529"/>
                    <a:pt x="1278217" y="32576"/>
                    <a:pt x="1258662" y="32576"/>
                  </a:cubicBezTo>
                  <a:cubicBezTo>
                    <a:pt x="1238212" y="32449"/>
                    <a:pt x="1221200" y="37021"/>
                    <a:pt x="1207608" y="46292"/>
                  </a:cubicBezTo>
                  <a:cubicBezTo>
                    <a:pt x="1194149" y="55435"/>
                    <a:pt x="1183986" y="68326"/>
                    <a:pt x="1177128" y="84963"/>
                  </a:cubicBezTo>
                  <a:cubicBezTo>
                    <a:pt x="1170270" y="101600"/>
                    <a:pt x="1166774" y="120904"/>
                    <a:pt x="1166651" y="142875"/>
                  </a:cubicBezTo>
                  <a:cubicBezTo>
                    <a:pt x="1166527" y="164719"/>
                    <a:pt x="1169889" y="183896"/>
                    <a:pt x="1176747" y="200406"/>
                  </a:cubicBezTo>
                  <a:cubicBezTo>
                    <a:pt x="1183605" y="216916"/>
                    <a:pt x="1193826" y="229870"/>
                    <a:pt x="1207417" y="239268"/>
                  </a:cubicBezTo>
                  <a:cubicBezTo>
                    <a:pt x="1221134" y="248539"/>
                    <a:pt x="1238212" y="253238"/>
                    <a:pt x="1258662" y="253365"/>
                  </a:cubicBezTo>
                  <a:cubicBezTo>
                    <a:pt x="1276312" y="253492"/>
                    <a:pt x="1291171" y="250127"/>
                    <a:pt x="1303239" y="243269"/>
                  </a:cubicBezTo>
                  <a:cubicBezTo>
                    <a:pt x="1315307" y="236411"/>
                    <a:pt x="1324642" y="226504"/>
                    <a:pt x="1331242" y="213550"/>
                  </a:cubicBezTo>
                  <a:cubicBezTo>
                    <a:pt x="1337844" y="200597"/>
                    <a:pt x="1341844" y="185039"/>
                    <a:pt x="1343244" y="166878"/>
                  </a:cubicBezTo>
                  <a:lnTo>
                    <a:pt x="1284951" y="166878"/>
                  </a:lnTo>
                  <a:lnTo>
                    <a:pt x="1284951" y="138875"/>
                  </a:lnTo>
                  <a:lnTo>
                    <a:pt x="1379058" y="138875"/>
                  </a:lnTo>
                  <a:cubicBezTo>
                    <a:pt x="1379439" y="141415"/>
                    <a:pt x="1379630" y="144463"/>
                    <a:pt x="1379630" y="148019"/>
                  </a:cubicBezTo>
                  <a:cubicBezTo>
                    <a:pt x="1379753" y="151448"/>
                    <a:pt x="1379820" y="153797"/>
                    <a:pt x="1379820" y="155067"/>
                  </a:cubicBezTo>
                  <a:cubicBezTo>
                    <a:pt x="1379820" y="180086"/>
                    <a:pt x="1375124" y="202502"/>
                    <a:pt x="1365723" y="222314"/>
                  </a:cubicBezTo>
                  <a:cubicBezTo>
                    <a:pt x="1356455" y="241999"/>
                    <a:pt x="1342673" y="257492"/>
                    <a:pt x="1324385" y="268796"/>
                  </a:cubicBezTo>
                  <a:cubicBezTo>
                    <a:pt x="1306220" y="280099"/>
                    <a:pt x="1283741" y="285750"/>
                    <a:pt x="1256948" y="285750"/>
                  </a:cubicBezTo>
                  <a:close/>
                  <a:moveTo>
                    <a:pt x="1530649" y="285750"/>
                  </a:moveTo>
                  <a:cubicBezTo>
                    <a:pt x="1503340" y="285750"/>
                    <a:pt x="1480166" y="279718"/>
                    <a:pt x="1461116" y="267653"/>
                  </a:cubicBezTo>
                  <a:cubicBezTo>
                    <a:pt x="1442066" y="255587"/>
                    <a:pt x="1427521" y="238823"/>
                    <a:pt x="1417492" y="217361"/>
                  </a:cubicBezTo>
                  <a:cubicBezTo>
                    <a:pt x="1407586" y="195898"/>
                    <a:pt x="1402633" y="171069"/>
                    <a:pt x="1402633" y="142875"/>
                  </a:cubicBezTo>
                  <a:cubicBezTo>
                    <a:pt x="1402633" y="114681"/>
                    <a:pt x="1407586" y="89852"/>
                    <a:pt x="1417492" y="68390"/>
                  </a:cubicBezTo>
                  <a:cubicBezTo>
                    <a:pt x="1427521" y="46927"/>
                    <a:pt x="1442066" y="30163"/>
                    <a:pt x="1461116" y="18098"/>
                  </a:cubicBezTo>
                  <a:cubicBezTo>
                    <a:pt x="1480166" y="6032"/>
                    <a:pt x="1503340" y="0"/>
                    <a:pt x="1530649" y="0"/>
                  </a:cubicBezTo>
                  <a:cubicBezTo>
                    <a:pt x="1558080" y="0"/>
                    <a:pt x="1581321" y="6032"/>
                    <a:pt x="1600371" y="18098"/>
                  </a:cubicBezTo>
                  <a:cubicBezTo>
                    <a:pt x="1619421" y="30163"/>
                    <a:pt x="1633900" y="46927"/>
                    <a:pt x="1643805" y="68390"/>
                  </a:cubicBezTo>
                  <a:cubicBezTo>
                    <a:pt x="1653711" y="89852"/>
                    <a:pt x="1658664" y="114681"/>
                    <a:pt x="1658664" y="142875"/>
                  </a:cubicBezTo>
                  <a:cubicBezTo>
                    <a:pt x="1658664" y="171069"/>
                    <a:pt x="1653711" y="195898"/>
                    <a:pt x="1643805" y="217361"/>
                  </a:cubicBezTo>
                  <a:cubicBezTo>
                    <a:pt x="1633900" y="238823"/>
                    <a:pt x="1619421" y="255587"/>
                    <a:pt x="1600371" y="267653"/>
                  </a:cubicBezTo>
                  <a:cubicBezTo>
                    <a:pt x="1581321" y="279718"/>
                    <a:pt x="1558080" y="285750"/>
                    <a:pt x="1530649" y="285750"/>
                  </a:cubicBezTo>
                  <a:close/>
                  <a:moveTo>
                    <a:pt x="1530649" y="253365"/>
                  </a:moveTo>
                  <a:cubicBezTo>
                    <a:pt x="1551099" y="253492"/>
                    <a:pt x="1568110" y="248920"/>
                    <a:pt x="1581702" y="239649"/>
                  </a:cubicBezTo>
                  <a:cubicBezTo>
                    <a:pt x="1595419" y="230251"/>
                    <a:pt x="1605639" y="217234"/>
                    <a:pt x="1612373" y="200597"/>
                  </a:cubicBezTo>
                  <a:cubicBezTo>
                    <a:pt x="1619231" y="183959"/>
                    <a:pt x="1622660" y="164719"/>
                    <a:pt x="1622660" y="142875"/>
                  </a:cubicBezTo>
                  <a:cubicBezTo>
                    <a:pt x="1622660" y="120904"/>
                    <a:pt x="1619231" y="101663"/>
                    <a:pt x="1612373" y="85154"/>
                  </a:cubicBezTo>
                  <a:cubicBezTo>
                    <a:pt x="1605639" y="68644"/>
                    <a:pt x="1595419" y="55753"/>
                    <a:pt x="1581702" y="46482"/>
                  </a:cubicBezTo>
                  <a:cubicBezTo>
                    <a:pt x="1568110" y="37211"/>
                    <a:pt x="1551099" y="32512"/>
                    <a:pt x="1530649" y="32385"/>
                  </a:cubicBezTo>
                  <a:cubicBezTo>
                    <a:pt x="1510198" y="32258"/>
                    <a:pt x="1493187" y="36830"/>
                    <a:pt x="1479594" y="46101"/>
                  </a:cubicBezTo>
                  <a:cubicBezTo>
                    <a:pt x="1466136" y="55372"/>
                    <a:pt x="1455972" y="68326"/>
                    <a:pt x="1449114" y="84963"/>
                  </a:cubicBezTo>
                  <a:cubicBezTo>
                    <a:pt x="1442257" y="101600"/>
                    <a:pt x="1438761" y="120904"/>
                    <a:pt x="1438637" y="142875"/>
                  </a:cubicBezTo>
                  <a:cubicBezTo>
                    <a:pt x="1438513" y="164719"/>
                    <a:pt x="1441876" y="183896"/>
                    <a:pt x="1448734" y="200406"/>
                  </a:cubicBezTo>
                  <a:cubicBezTo>
                    <a:pt x="1455592" y="216916"/>
                    <a:pt x="1465812" y="229870"/>
                    <a:pt x="1479404" y="239268"/>
                  </a:cubicBezTo>
                  <a:cubicBezTo>
                    <a:pt x="1493120" y="248539"/>
                    <a:pt x="1510198" y="253238"/>
                    <a:pt x="1530649" y="253365"/>
                  </a:cubicBezTo>
                  <a:close/>
                </a:path>
              </a:pathLst>
            </a:custGeom>
            <a:solidFill>
              <a:srgbClr val="FFFFFF"/>
            </a:solidFill>
            <a:ln w="9525" cap="flat">
              <a:noFill/>
              <a:prstDash val="solid"/>
              <a:miter/>
            </a:ln>
          </p:spPr>
          <p:txBody>
            <a:bodyPr rtlCol="0" anchor="ctr"/>
            <a:lstStyle/>
            <a:p>
              <a:endParaRPr lang="de-DE"/>
            </a:p>
          </p:txBody>
        </p:sp>
        <p:sp>
          <p:nvSpPr>
            <p:cNvPr id="13" name="Freihandform: Form 12">
              <a:extLst>
                <a:ext uri="{FF2B5EF4-FFF2-40B4-BE49-F238E27FC236}">
                  <a16:creationId xmlns:a16="http://schemas.microsoft.com/office/drawing/2014/main" id="{A80AF482-6159-9BF6-CDB6-98325E38DA1F}"/>
                </a:ext>
              </a:extLst>
            </p:cNvPr>
            <p:cNvSpPr/>
            <p:nvPr/>
          </p:nvSpPr>
          <p:spPr>
            <a:xfrm>
              <a:off x="6047508" y="3582733"/>
              <a:ext cx="791498" cy="104870"/>
            </a:xfrm>
            <a:custGeom>
              <a:avLst/>
              <a:gdLst>
                <a:gd name="connsiteX0" fmla="*/ 42863 w 791498"/>
                <a:gd name="connsiteY0" fmla="*/ 103442 h 104870"/>
                <a:gd name="connsiteX1" fmla="*/ 0 w 791498"/>
                <a:gd name="connsiteY1" fmla="*/ 103442 h 104870"/>
                <a:gd name="connsiteX2" fmla="*/ 0 w 791498"/>
                <a:gd name="connsiteY2" fmla="*/ 93012 h 104870"/>
                <a:gd name="connsiteX3" fmla="*/ 12287 w 791498"/>
                <a:gd name="connsiteY3" fmla="*/ 88440 h 104870"/>
                <a:gd name="connsiteX4" fmla="*/ 12287 w 791498"/>
                <a:gd name="connsiteY4" fmla="*/ 16573 h 104870"/>
                <a:gd name="connsiteX5" fmla="*/ 0 w 791498"/>
                <a:gd name="connsiteY5" fmla="*/ 11859 h 104870"/>
                <a:gd name="connsiteX6" fmla="*/ 0 w 791498"/>
                <a:gd name="connsiteY6" fmla="*/ 1429 h 104870"/>
                <a:gd name="connsiteX7" fmla="*/ 42863 w 791498"/>
                <a:gd name="connsiteY7" fmla="*/ 1429 h 104870"/>
                <a:gd name="connsiteX8" fmla="*/ 42863 w 791498"/>
                <a:gd name="connsiteY8" fmla="*/ 11859 h 104870"/>
                <a:gd name="connsiteX9" fmla="*/ 30575 w 791498"/>
                <a:gd name="connsiteY9" fmla="*/ 16573 h 104870"/>
                <a:gd name="connsiteX10" fmla="*/ 30575 w 791498"/>
                <a:gd name="connsiteY10" fmla="*/ 88440 h 104870"/>
                <a:gd name="connsiteX11" fmla="*/ 42863 w 791498"/>
                <a:gd name="connsiteY11" fmla="*/ 93012 h 104870"/>
                <a:gd name="connsiteX12" fmla="*/ 42863 w 791498"/>
                <a:gd name="connsiteY12" fmla="*/ 103442 h 104870"/>
                <a:gd name="connsiteX13" fmla="*/ 151181 w 791498"/>
                <a:gd name="connsiteY13" fmla="*/ 103442 h 104870"/>
                <a:gd name="connsiteX14" fmla="*/ 132893 w 791498"/>
                <a:gd name="connsiteY14" fmla="*/ 103442 h 104870"/>
                <a:gd name="connsiteX15" fmla="*/ 132893 w 791498"/>
                <a:gd name="connsiteY15" fmla="*/ 58150 h 104870"/>
                <a:gd name="connsiteX16" fmla="*/ 88030 w 791498"/>
                <a:gd name="connsiteY16" fmla="*/ 58150 h 104870"/>
                <a:gd name="connsiteX17" fmla="*/ 88030 w 791498"/>
                <a:gd name="connsiteY17" fmla="*/ 103442 h 104870"/>
                <a:gd name="connsiteX18" fmla="*/ 69742 w 791498"/>
                <a:gd name="connsiteY18" fmla="*/ 103442 h 104870"/>
                <a:gd name="connsiteX19" fmla="*/ 69742 w 791498"/>
                <a:gd name="connsiteY19" fmla="*/ 1429 h 104870"/>
                <a:gd name="connsiteX20" fmla="*/ 88030 w 791498"/>
                <a:gd name="connsiteY20" fmla="*/ 1429 h 104870"/>
                <a:gd name="connsiteX21" fmla="*/ 88030 w 791498"/>
                <a:gd name="connsiteY21" fmla="*/ 42577 h 104870"/>
                <a:gd name="connsiteX22" fmla="*/ 132893 w 791498"/>
                <a:gd name="connsiteY22" fmla="*/ 42577 h 104870"/>
                <a:gd name="connsiteX23" fmla="*/ 132893 w 791498"/>
                <a:gd name="connsiteY23" fmla="*/ 1429 h 104870"/>
                <a:gd name="connsiteX24" fmla="*/ 151181 w 791498"/>
                <a:gd name="connsiteY24" fmla="*/ 1429 h 104870"/>
                <a:gd name="connsiteX25" fmla="*/ 151181 w 791498"/>
                <a:gd name="connsiteY25" fmla="*/ 103442 h 104870"/>
                <a:gd name="connsiteX26" fmla="*/ 215313 w 791498"/>
                <a:gd name="connsiteY26" fmla="*/ 1429 h 104870"/>
                <a:gd name="connsiteX27" fmla="*/ 245031 w 791498"/>
                <a:gd name="connsiteY27" fmla="*/ 8858 h 104870"/>
                <a:gd name="connsiteX28" fmla="*/ 254746 w 791498"/>
                <a:gd name="connsiteY28" fmla="*/ 31433 h 104870"/>
                <a:gd name="connsiteX29" fmla="*/ 251889 w 791498"/>
                <a:gd name="connsiteY29" fmla="*/ 44148 h 104870"/>
                <a:gd name="connsiteX30" fmla="*/ 244745 w 791498"/>
                <a:gd name="connsiteY30" fmla="*/ 53007 h 104870"/>
                <a:gd name="connsiteX31" fmla="*/ 235172 w 791498"/>
                <a:gd name="connsiteY31" fmla="*/ 58579 h 104870"/>
                <a:gd name="connsiteX32" fmla="*/ 264462 w 791498"/>
                <a:gd name="connsiteY32" fmla="*/ 103442 h 104870"/>
                <a:gd name="connsiteX33" fmla="*/ 243888 w 791498"/>
                <a:gd name="connsiteY33" fmla="*/ 103442 h 104870"/>
                <a:gd name="connsiteX34" fmla="*/ 219456 w 791498"/>
                <a:gd name="connsiteY34" fmla="*/ 63151 h 104870"/>
                <a:gd name="connsiteX35" fmla="*/ 204597 w 791498"/>
                <a:gd name="connsiteY35" fmla="*/ 63151 h 104870"/>
                <a:gd name="connsiteX36" fmla="*/ 204597 w 791498"/>
                <a:gd name="connsiteY36" fmla="*/ 103442 h 104870"/>
                <a:gd name="connsiteX37" fmla="*/ 186309 w 791498"/>
                <a:gd name="connsiteY37" fmla="*/ 103442 h 104870"/>
                <a:gd name="connsiteX38" fmla="*/ 186309 w 791498"/>
                <a:gd name="connsiteY38" fmla="*/ 1429 h 104870"/>
                <a:gd name="connsiteX39" fmla="*/ 215313 w 791498"/>
                <a:gd name="connsiteY39" fmla="*/ 1429 h 104870"/>
                <a:gd name="connsiteX40" fmla="*/ 214170 w 791498"/>
                <a:gd name="connsiteY40" fmla="*/ 16716 h 104870"/>
                <a:gd name="connsiteX41" fmla="*/ 204597 w 791498"/>
                <a:gd name="connsiteY41" fmla="*/ 16716 h 104870"/>
                <a:gd name="connsiteX42" fmla="*/ 204597 w 791498"/>
                <a:gd name="connsiteY42" fmla="*/ 48149 h 104870"/>
                <a:gd name="connsiteX43" fmla="*/ 214741 w 791498"/>
                <a:gd name="connsiteY43" fmla="*/ 48149 h 104870"/>
                <a:gd name="connsiteX44" fmla="*/ 231029 w 791498"/>
                <a:gd name="connsiteY44" fmla="*/ 44148 h 104870"/>
                <a:gd name="connsiteX45" fmla="*/ 236172 w 791498"/>
                <a:gd name="connsiteY45" fmla="*/ 32004 h 104870"/>
                <a:gd name="connsiteX46" fmla="*/ 230743 w 791498"/>
                <a:gd name="connsiteY46" fmla="*/ 20288 h 104870"/>
                <a:gd name="connsiteX47" fmla="*/ 214170 w 791498"/>
                <a:gd name="connsiteY47" fmla="*/ 16716 h 104870"/>
                <a:gd name="connsiteX48" fmla="*/ 376361 w 791498"/>
                <a:gd name="connsiteY48" fmla="*/ 15431 h 104870"/>
                <a:gd name="connsiteX49" fmla="*/ 354644 w 791498"/>
                <a:gd name="connsiteY49" fmla="*/ 25432 h 104870"/>
                <a:gd name="connsiteX50" fmla="*/ 347072 w 791498"/>
                <a:gd name="connsiteY50" fmla="*/ 52578 h 104870"/>
                <a:gd name="connsiteX51" fmla="*/ 354216 w 791498"/>
                <a:gd name="connsiteY51" fmla="*/ 79724 h 104870"/>
                <a:gd name="connsiteX52" fmla="*/ 376218 w 791498"/>
                <a:gd name="connsiteY52" fmla="*/ 89440 h 104870"/>
                <a:gd name="connsiteX53" fmla="*/ 388792 w 791498"/>
                <a:gd name="connsiteY53" fmla="*/ 88154 h 104870"/>
                <a:gd name="connsiteX54" fmla="*/ 401650 w 791498"/>
                <a:gd name="connsiteY54" fmla="*/ 84439 h 104870"/>
                <a:gd name="connsiteX55" fmla="*/ 401650 w 791498"/>
                <a:gd name="connsiteY55" fmla="*/ 100013 h 104870"/>
                <a:gd name="connsiteX56" fmla="*/ 388934 w 791498"/>
                <a:gd name="connsiteY56" fmla="*/ 103727 h 104870"/>
                <a:gd name="connsiteX57" fmla="*/ 374361 w 791498"/>
                <a:gd name="connsiteY57" fmla="*/ 104870 h 104870"/>
                <a:gd name="connsiteX58" fmla="*/ 348358 w 791498"/>
                <a:gd name="connsiteY58" fmla="*/ 98441 h 104870"/>
                <a:gd name="connsiteX59" fmla="*/ 333070 w 791498"/>
                <a:gd name="connsiteY59" fmla="*/ 80153 h 104870"/>
                <a:gd name="connsiteX60" fmla="*/ 328070 w 791498"/>
                <a:gd name="connsiteY60" fmla="*/ 52435 h 104870"/>
                <a:gd name="connsiteX61" fmla="*/ 333642 w 791498"/>
                <a:gd name="connsiteY61" fmla="*/ 25289 h 104870"/>
                <a:gd name="connsiteX62" fmla="*/ 349930 w 791498"/>
                <a:gd name="connsiteY62" fmla="*/ 6715 h 104870"/>
                <a:gd name="connsiteX63" fmla="*/ 376361 w 791498"/>
                <a:gd name="connsiteY63" fmla="*/ 0 h 104870"/>
                <a:gd name="connsiteX64" fmla="*/ 391506 w 791498"/>
                <a:gd name="connsiteY64" fmla="*/ 1857 h 104870"/>
                <a:gd name="connsiteX65" fmla="*/ 405651 w 791498"/>
                <a:gd name="connsiteY65" fmla="*/ 6715 h 104870"/>
                <a:gd name="connsiteX66" fmla="*/ 399364 w 791498"/>
                <a:gd name="connsiteY66" fmla="*/ 21717 h 104870"/>
                <a:gd name="connsiteX67" fmla="*/ 388077 w 791498"/>
                <a:gd name="connsiteY67" fmla="*/ 17431 h 104870"/>
                <a:gd name="connsiteX68" fmla="*/ 376361 w 791498"/>
                <a:gd name="connsiteY68" fmla="*/ 15431 h 104870"/>
                <a:gd name="connsiteX69" fmla="*/ 432197 w 791498"/>
                <a:gd name="connsiteY69" fmla="*/ 103442 h 104870"/>
                <a:gd name="connsiteX70" fmla="*/ 432197 w 791498"/>
                <a:gd name="connsiteY70" fmla="*/ 1429 h 104870"/>
                <a:gd name="connsiteX71" fmla="*/ 450485 w 791498"/>
                <a:gd name="connsiteY71" fmla="*/ 1429 h 104870"/>
                <a:gd name="connsiteX72" fmla="*/ 450485 w 791498"/>
                <a:gd name="connsiteY72" fmla="*/ 88011 h 104870"/>
                <a:gd name="connsiteX73" fmla="*/ 493062 w 791498"/>
                <a:gd name="connsiteY73" fmla="*/ 88011 h 104870"/>
                <a:gd name="connsiteX74" fmla="*/ 493062 w 791498"/>
                <a:gd name="connsiteY74" fmla="*/ 103442 h 104870"/>
                <a:gd name="connsiteX75" fmla="*/ 432197 w 791498"/>
                <a:gd name="connsiteY75" fmla="*/ 103442 h 104870"/>
                <a:gd name="connsiteX76" fmla="*/ 582330 w 791498"/>
                <a:gd name="connsiteY76" fmla="*/ 103442 h 104870"/>
                <a:gd name="connsiteX77" fmla="*/ 573043 w 791498"/>
                <a:gd name="connsiteY77" fmla="*/ 76438 h 104870"/>
                <a:gd name="connsiteX78" fmla="*/ 534610 w 791498"/>
                <a:gd name="connsiteY78" fmla="*/ 76438 h 104870"/>
                <a:gd name="connsiteX79" fmla="*/ 525466 w 791498"/>
                <a:gd name="connsiteY79" fmla="*/ 103442 h 104870"/>
                <a:gd name="connsiteX80" fmla="*/ 506035 w 791498"/>
                <a:gd name="connsiteY80" fmla="*/ 103442 h 104870"/>
                <a:gd name="connsiteX81" fmla="*/ 543468 w 791498"/>
                <a:gd name="connsiteY81" fmla="*/ 1000 h 104870"/>
                <a:gd name="connsiteX82" fmla="*/ 564328 w 791498"/>
                <a:gd name="connsiteY82" fmla="*/ 1000 h 104870"/>
                <a:gd name="connsiteX83" fmla="*/ 601761 w 791498"/>
                <a:gd name="connsiteY83" fmla="*/ 103442 h 104870"/>
                <a:gd name="connsiteX84" fmla="*/ 582330 w 791498"/>
                <a:gd name="connsiteY84" fmla="*/ 103442 h 104870"/>
                <a:gd name="connsiteX85" fmla="*/ 568328 w 791498"/>
                <a:gd name="connsiteY85" fmla="*/ 60722 h 104870"/>
                <a:gd name="connsiteX86" fmla="*/ 559470 w 791498"/>
                <a:gd name="connsiteY86" fmla="*/ 34433 h 104870"/>
                <a:gd name="connsiteX87" fmla="*/ 557756 w 791498"/>
                <a:gd name="connsiteY87" fmla="*/ 29004 h 104870"/>
                <a:gd name="connsiteX88" fmla="*/ 555469 w 791498"/>
                <a:gd name="connsiteY88" fmla="*/ 22003 h 104870"/>
                <a:gd name="connsiteX89" fmla="*/ 553898 w 791498"/>
                <a:gd name="connsiteY89" fmla="*/ 15859 h 104870"/>
                <a:gd name="connsiteX90" fmla="*/ 552040 w 791498"/>
                <a:gd name="connsiteY90" fmla="*/ 22431 h 104870"/>
                <a:gd name="connsiteX91" fmla="*/ 550040 w 791498"/>
                <a:gd name="connsiteY91" fmla="*/ 29432 h 104870"/>
                <a:gd name="connsiteX92" fmla="*/ 548611 w 791498"/>
                <a:gd name="connsiteY92" fmla="*/ 34433 h 104870"/>
                <a:gd name="connsiteX93" fmla="*/ 539610 w 791498"/>
                <a:gd name="connsiteY93" fmla="*/ 60722 h 104870"/>
                <a:gd name="connsiteX94" fmla="*/ 568328 w 791498"/>
                <a:gd name="connsiteY94" fmla="*/ 60722 h 104870"/>
                <a:gd name="connsiteX95" fmla="*/ 658320 w 791498"/>
                <a:gd name="connsiteY95" fmla="*/ 103442 h 104870"/>
                <a:gd name="connsiteX96" fmla="*/ 615458 w 791498"/>
                <a:gd name="connsiteY96" fmla="*/ 103442 h 104870"/>
                <a:gd name="connsiteX97" fmla="*/ 615458 w 791498"/>
                <a:gd name="connsiteY97" fmla="*/ 93012 h 104870"/>
                <a:gd name="connsiteX98" fmla="*/ 627745 w 791498"/>
                <a:gd name="connsiteY98" fmla="*/ 88440 h 104870"/>
                <a:gd name="connsiteX99" fmla="*/ 627745 w 791498"/>
                <a:gd name="connsiteY99" fmla="*/ 16573 h 104870"/>
                <a:gd name="connsiteX100" fmla="*/ 615458 w 791498"/>
                <a:gd name="connsiteY100" fmla="*/ 11859 h 104870"/>
                <a:gd name="connsiteX101" fmla="*/ 615458 w 791498"/>
                <a:gd name="connsiteY101" fmla="*/ 1429 h 104870"/>
                <a:gd name="connsiteX102" fmla="*/ 658320 w 791498"/>
                <a:gd name="connsiteY102" fmla="*/ 1429 h 104870"/>
                <a:gd name="connsiteX103" fmla="*/ 658320 w 791498"/>
                <a:gd name="connsiteY103" fmla="*/ 11859 h 104870"/>
                <a:gd name="connsiteX104" fmla="*/ 646033 w 791498"/>
                <a:gd name="connsiteY104" fmla="*/ 16573 h 104870"/>
                <a:gd name="connsiteX105" fmla="*/ 646033 w 791498"/>
                <a:gd name="connsiteY105" fmla="*/ 88440 h 104870"/>
                <a:gd name="connsiteX106" fmla="*/ 658320 w 791498"/>
                <a:gd name="connsiteY106" fmla="*/ 93012 h 104870"/>
                <a:gd name="connsiteX107" fmla="*/ 658320 w 791498"/>
                <a:gd name="connsiteY107" fmla="*/ 103442 h 104870"/>
                <a:gd name="connsiteX108" fmla="*/ 729063 w 791498"/>
                <a:gd name="connsiteY108" fmla="*/ 103442 h 104870"/>
                <a:gd name="connsiteX109" fmla="*/ 701059 w 791498"/>
                <a:gd name="connsiteY109" fmla="*/ 19860 h 104870"/>
                <a:gd name="connsiteX110" fmla="*/ 700488 w 791498"/>
                <a:gd name="connsiteY110" fmla="*/ 19860 h 104870"/>
                <a:gd name="connsiteX111" fmla="*/ 700916 w 791498"/>
                <a:gd name="connsiteY111" fmla="*/ 28004 h 104870"/>
                <a:gd name="connsiteX112" fmla="*/ 701345 w 791498"/>
                <a:gd name="connsiteY112" fmla="*/ 39291 h 104870"/>
                <a:gd name="connsiteX113" fmla="*/ 701631 w 791498"/>
                <a:gd name="connsiteY113" fmla="*/ 50578 h 104870"/>
                <a:gd name="connsiteX114" fmla="*/ 701631 w 791498"/>
                <a:gd name="connsiteY114" fmla="*/ 103442 h 104870"/>
                <a:gd name="connsiteX115" fmla="*/ 685200 w 791498"/>
                <a:gd name="connsiteY115" fmla="*/ 103442 h 104870"/>
                <a:gd name="connsiteX116" fmla="*/ 685200 w 791498"/>
                <a:gd name="connsiteY116" fmla="*/ 1429 h 104870"/>
                <a:gd name="connsiteX117" fmla="*/ 710632 w 791498"/>
                <a:gd name="connsiteY117" fmla="*/ 1429 h 104870"/>
                <a:gd name="connsiteX118" fmla="*/ 737492 w 791498"/>
                <a:gd name="connsiteY118" fmla="*/ 81582 h 104870"/>
                <a:gd name="connsiteX119" fmla="*/ 738064 w 791498"/>
                <a:gd name="connsiteY119" fmla="*/ 81582 h 104870"/>
                <a:gd name="connsiteX120" fmla="*/ 766067 w 791498"/>
                <a:gd name="connsiteY120" fmla="*/ 1429 h 104870"/>
                <a:gd name="connsiteX121" fmla="*/ 791499 w 791498"/>
                <a:gd name="connsiteY121" fmla="*/ 1429 h 104870"/>
                <a:gd name="connsiteX122" fmla="*/ 791499 w 791498"/>
                <a:gd name="connsiteY122" fmla="*/ 103442 h 104870"/>
                <a:gd name="connsiteX123" fmla="*/ 774068 w 791498"/>
                <a:gd name="connsiteY123" fmla="*/ 103442 h 104870"/>
                <a:gd name="connsiteX124" fmla="*/ 774068 w 791498"/>
                <a:gd name="connsiteY124" fmla="*/ 49721 h 104870"/>
                <a:gd name="connsiteX125" fmla="*/ 774211 w 791498"/>
                <a:gd name="connsiteY125" fmla="*/ 39148 h 104870"/>
                <a:gd name="connsiteX126" fmla="*/ 774640 w 791498"/>
                <a:gd name="connsiteY126" fmla="*/ 28146 h 104870"/>
                <a:gd name="connsiteX127" fmla="*/ 775068 w 791498"/>
                <a:gd name="connsiteY127" fmla="*/ 20002 h 104870"/>
                <a:gd name="connsiteX128" fmla="*/ 774497 w 791498"/>
                <a:gd name="connsiteY128" fmla="*/ 20002 h 104870"/>
                <a:gd name="connsiteX129" fmla="*/ 745350 w 791498"/>
                <a:gd name="connsiteY129" fmla="*/ 103442 h 104870"/>
                <a:gd name="connsiteX130" fmla="*/ 729063 w 791498"/>
                <a:gd name="connsiteY130" fmla="*/ 103442 h 1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791498" h="104870">
                  <a:moveTo>
                    <a:pt x="42863" y="103442"/>
                  </a:moveTo>
                  <a:lnTo>
                    <a:pt x="0" y="103442"/>
                  </a:lnTo>
                  <a:lnTo>
                    <a:pt x="0" y="93012"/>
                  </a:lnTo>
                  <a:lnTo>
                    <a:pt x="12287" y="88440"/>
                  </a:lnTo>
                  <a:lnTo>
                    <a:pt x="12287" y="16573"/>
                  </a:lnTo>
                  <a:lnTo>
                    <a:pt x="0" y="11859"/>
                  </a:lnTo>
                  <a:lnTo>
                    <a:pt x="0" y="1429"/>
                  </a:lnTo>
                  <a:lnTo>
                    <a:pt x="42863" y="1429"/>
                  </a:lnTo>
                  <a:lnTo>
                    <a:pt x="42863" y="11859"/>
                  </a:lnTo>
                  <a:lnTo>
                    <a:pt x="30575" y="16573"/>
                  </a:lnTo>
                  <a:lnTo>
                    <a:pt x="30575" y="88440"/>
                  </a:lnTo>
                  <a:lnTo>
                    <a:pt x="42863" y="93012"/>
                  </a:lnTo>
                  <a:lnTo>
                    <a:pt x="42863" y="103442"/>
                  </a:lnTo>
                  <a:close/>
                  <a:moveTo>
                    <a:pt x="151181" y="103442"/>
                  </a:moveTo>
                  <a:lnTo>
                    <a:pt x="132893" y="103442"/>
                  </a:lnTo>
                  <a:lnTo>
                    <a:pt x="132893" y="58150"/>
                  </a:lnTo>
                  <a:lnTo>
                    <a:pt x="88030" y="58150"/>
                  </a:lnTo>
                  <a:lnTo>
                    <a:pt x="88030" y="103442"/>
                  </a:lnTo>
                  <a:lnTo>
                    <a:pt x="69742" y="103442"/>
                  </a:lnTo>
                  <a:lnTo>
                    <a:pt x="69742" y="1429"/>
                  </a:lnTo>
                  <a:lnTo>
                    <a:pt x="88030" y="1429"/>
                  </a:lnTo>
                  <a:lnTo>
                    <a:pt x="88030" y="42577"/>
                  </a:lnTo>
                  <a:lnTo>
                    <a:pt x="132893" y="42577"/>
                  </a:lnTo>
                  <a:lnTo>
                    <a:pt x="132893" y="1429"/>
                  </a:lnTo>
                  <a:lnTo>
                    <a:pt x="151181" y="1429"/>
                  </a:lnTo>
                  <a:lnTo>
                    <a:pt x="151181" y="103442"/>
                  </a:lnTo>
                  <a:close/>
                  <a:moveTo>
                    <a:pt x="215313" y="1429"/>
                  </a:moveTo>
                  <a:cubicBezTo>
                    <a:pt x="228743" y="1429"/>
                    <a:pt x="238649" y="3905"/>
                    <a:pt x="245031" y="8858"/>
                  </a:cubicBezTo>
                  <a:cubicBezTo>
                    <a:pt x="251508" y="13811"/>
                    <a:pt x="254746" y="21336"/>
                    <a:pt x="254746" y="31433"/>
                  </a:cubicBezTo>
                  <a:cubicBezTo>
                    <a:pt x="254746" y="36385"/>
                    <a:pt x="253794" y="40624"/>
                    <a:pt x="251889" y="44148"/>
                  </a:cubicBezTo>
                  <a:cubicBezTo>
                    <a:pt x="250079" y="47673"/>
                    <a:pt x="247698" y="50625"/>
                    <a:pt x="244745" y="53007"/>
                  </a:cubicBezTo>
                  <a:cubicBezTo>
                    <a:pt x="241792" y="55293"/>
                    <a:pt x="238601" y="57150"/>
                    <a:pt x="235172" y="58579"/>
                  </a:cubicBezTo>
                  <a:lnTo>
                    <a:pt x="264462" y="103442"/>
                  </a:lnTo>
                  <a:lnTo>
                    <a:pt x="243888" y="103442"/>
                  </a:lnTo>
                  <a:lnTo>
                    <a:pt x="219456" y="63151"/>
                  </a:lnTo>
                  <a:lnTo>
                    <a:pt x="204597" y="63151"/>
                  </a:lnTo>
                  <a:lnTo>
                    <a:pt x="204597" y="103442"/>
                  </a:lnTo>
                  <a:lnTo>
                    <a:pt x="186309" y="103442"/>
                  </a:lnTo>
                  <a:lnTo>
                    <a:pt x="186309" y="1429"/>
                  </a:lnTo>
                  <a:lnTo>
                    <a:pt x="215313" y="1429"/>
                  </a:lnTo>
                  <a:close/>
                  <a:moveTo>
                    <a:pt x="214170" y="16716"/>
                  </a:moveTo>
                  <a:lnTo>
                    <a:pt x="204597" y="16716"/>
                  </a:lnTo>
                  <a:lnTo>
                    <a:pt x="204597" y="48149"/>
                  </a:lnTo>
                  <a:lnTo>
                    <a:pt x="214741" y="48149"/>
                  </a:lnTo>
                  <a:cubicBezTo>
                    <a:pt x="222266" y="48149"/>
                    <a:pt x="227695" y="46815"/>
                    <a:pt x="231029" y="44148"/>
                  </a:cubicBezTo>
                  <a:cubicBezTo>
                    <a:pt x="234458" y="41386"/>
                    <a:pt x="236172" y="37338"/>
                    <a:pt x="236172" y="32004"/>
                  </a:cubicBezTo>
                  <a:cubicBezTo>
                    <a:pt x="236172" y="26479"/>
                    <a:pt x="234363" y="22574"/>
                    <a:pt x="230743" y="20288"/>
                  </a:cubicBezTo>
                  <a:cubicBezTo>
                    <a:pt x="227219" y="17907"/>
                    <a:pt x="221694" y="16716"/>
                    <a:pt x="214170" y="16716"/>
                  </a:cubicBezTo>
                  <a:close/>
                  <a:moveTo>
                    <a:pt x="376361" y="15431"/>
                  </a:moveTo>
                  <a:cubicBezTo>
                    <a:pt x="367027" y="15431"/>
                    <a:pt x="359788" y="18764"/>
                    <a:pt x="354644" y="25432"/>
                  </a:cubicBezTo>
                  <a:cubicBezTo>
                    <a:pt x="349596" y="32099"/>
                    <a:pt x="347072" y="41148"/>
                    <a:pt x="347072" y="52578"/>
                  </a:cubicBezTo>
                  <a:cubicBezTo>
                    <a:pt x="347072" y="64103"/>
                    <a:pt x="349453" y="73152"/>
                    <a:pt x="354216" y="79724"/>
                  </a:cubicBezTo>
                  <a:cubicBezTo>
                    <a:pt x="358978" y="86201"/>
                    <a:pt x="366313" y="89440"/>
                    <a:pt x="376218" y="89440"/>
                  </a:cubicBezTo>
                  <a:cubicBezTo>
                    <a:pt x="380505" y="89440"/>
                    <a:pt x="384696" y="89011"/>
                    <a:pt x="388792" y="88154"/>
                  </a:cubicBezTo>
                  <a:cubicBezTo>
                    <a:pt x="392887" y="87201"/>
                    <a:pt x="397173" y="85963"/>
                    <a:pt x="401650" y="84439"/>
                  </a:cubicBezTo>
                  <a:lnTo>
                    <a:pt x="401650" y="100013"/>
                  </a:lnTo>
                  <a:cubicBezTo>
                    <a:pt x="397459" y="101727"/>
                    <a:pt x="393221" y="102965"/>
                    <a:pt x="388934" y="103727"/>
                  </a:cubicBezTo>
                  <a:cubicBezTo>
                    <a:pt x="384743" y="104489"/>
                    <a:pt x="379886" y="104870"/>
                    <a:pt x="374361" y="104870"/>
                  </a:cubicBezTo>
                  <a:cubicBezTo>
                    <a:pt x="363884" y="104870"/>
                    <a:pt x="355216" y="102727"/>
                    <a:pt x="348358" y="98441"/>
                  </a:cubicBezTo>
                  <a:cubicBezTo>
                    <a:pt x="341500" y="94059"/>
                    <a:pt x="336404" y="87963"/>
                    <a:pt x="333070" y="80153"/>
                  </a:cubicBezTo>
                  <a:cubicBezTo>
                    <a:pt x="329736" y="72247"/>
                    <a:pt x="328070" y="63008"/>
                    <a:pt x="328070" y="52435"/>
                  </a:cubicBezTo>
                  <a:cubicBezTo>
                    <a:pt x="328070" y="42148"/>
                    <a:pt x="329927" y="33099"/>
                    <a:pt x="333642" y="25289"/>
                  </a:cubicBezTo>
                  <a:cubicBezTo>
                    <a:pt x="337356" y="17383"/>
                    <a:pt x="342786" y="11192"/>
                    <a:pt x="349930" y="6715"/>
                  </a:cubicBezTo>
                  <a:cubicBezTo>
                    <a:pt x="357168" y="2238"/>
                    <a:pt x="365979" y="0"/>
                    <a:pt x="376361" y="0"/>
                  </a:cubicBezTo>
                  <a:cubicBezTo>
                    <a:pt x="381505" y="0"/>
                    <a:pt x="386553" y="619"/>
                    <a:pt x="391506" y="1857"/>
                  </a:cubicBezTo>
                  <a:cubicBezTo>
                    <a:pt x="396554" y="3000"/>
                    <a:pt x="401269" y="4620"/>
                    <a:pt x="405651" y="6715"/>
                  </a:cubicBezTo>
                  <a:lnTo>
                    <a:pt x="399364" y="21717"/>
                  </a:lnTo>
                  <a:cubicBezTo>
                    <a:pt x="395745" y="20098"/>
                    <a:pt x="391982" y="18669"/>
                    <a:pt x="388077" y="17431"/>
                  </a:cubicBezTo>
                  <a:cubicBezTo>
                    <a:pt x="384267" y="16097"/>
                    <a:pt x="380362" y="15431"/>
                    <a:pt x="376361" y="15431"/>
                  </a:cubicBezTo>
                  <a:close/>
                  <a:moveTo>
                    <a:pt x="432197" y="103442"/>
                  </a:moveTo>
                  <a:lnTo>
                    <a:pt x="432197" y="1429"/>
                  </a:lnTo>
                  <a:lnTo>
                    <a:pt x="450485" y="1429"/>
                  </a:lnTo>
                  <a:lnTo>
                    <a:pt x="450485" y="88011"/>
                  </a:lnTo>
                  <a:lnTo>
                    <a:pt x="493062" y="88011"/>
                  </a:lnTo>
                  <a:lnTo>
                    <a:pt x="493062" y="103442"/>
                  </a:lnTo>
                  <a:lnTo>
                    <a:pt x="432197" y="103442"/>
                  </a:lnTo>
                  <a:close/>
                  <a:moveTo>
                    <a:pt x="582330" y="103442"/>
                  </a:moveTo>
                  <a:lnTo>
                    <a:pt x="573043" y="76438"/>
                  </a:lnTo>
                  <a:lnTo>
                    <a:pt x="534610" y="76438"/>
                  </a:lnTo>
                  <a:lnTo>
                    <a:pt x="525466" y="103442"/>
                  </a:lnTo>
                  <a:lnTo>
                    <a:pt x="506035" y="103442"/>
                  </a:lnTo>
                  <a:lnTo>
                    <a:pt x="543468" y="1000"/>
                  </a:lnTo>
                  <a:lnTo>
                    <a:pt x="564328" y="1000"/>
                  </a:lnTo>
                  <a:lnTo>
                    <a:pt x="601761" y="103442"/>
                  </a:lnTo>
                  <a:lnTo>
                    <a:pt x="582330" y="103442"/>
                  </a:lnTo>
                  <a:close/>
                  <a:moveTo>
                    <a:pt x="568328" y="60722"/>
                  </a:moveTo>
                  <a:lnTo>
                    <a:pt x="559470" y="34433"/>
                  </a:lnTo>
                  <a:cubicBezTo>
                    <a:pt x="559089" y="33099"/>
                    <a:pt x="558518" y="31290"/>
                    <a:pt x="557756" y="29004"/>
                  </a:cubicBezTo>
                  <a:cubicBezTo>
                    <a:pt x="556994" y="26718"/>
                    <a:pt x="556231" y="24384"/>
                    <a:pt x="555469" y="22003"/>
                  </a:cubicBezTo>
                  <a:cubicBezTo>
                    <a:pt x="554803" y="19526"/>
                    <a:pt x="554279" y="17478"/>
                    <a:pt x="553898" y="15859"/>
                  </a:cubicBezTo>
                  <a:cubicBezTo>
                    <a:pt x="553422" y="17764"/>
                    <a:pt x="552802" y="19955"/>
                    <a:pt x="552040" y="22431"/>
                  </a:cubicBezTo>
                  <a:cubicBezTo>
                    <a:pt x="551374" y="24908"/>
                    <a:pt x="550707" y="27242"/>
                    <a:pt x="550040" y="29432"/>
                  </a:cubicBezTo>
                  <a:cubicBezTo>
                    <a:pt x="549373" y="31623"/>
                    <a:pt x="548897" y="33290"/>
                    <a:pt x="548611" y="34433"/>
                  </a:cubicBezTo>
                  <a:lnTo>
                    <a:pt x="539610" y="60722"/>
                  </a:lnTo>
                  <a:lnTo>
                    <a:pt x="568328" y="60722"/>
                  </a:lnTo>
                  <a:close/>
                  <a:moveTo>
                    <a:pt x="658320" y="103442"/>
                  </a:moveTo>
                  <a:lnTo>
                    <a:pt x="615458" y="103442"/>
                  </a:lnTo>
                  <a:lnTo>
                    <a:pt x="615458" y="93012"/>
                  </a:lnTo>
                  <a:lnTo>
                    <a:pt x="627745" y="88440"/>
                  </a:lnTo>
                  <a:lnTo>
                    <a:pt x="627745" y="16573"/>
                  </a:lnTo>
                  <a:lnTo>
                    <a:pt x="615458" y="11859"/>
                  </a:lnTo>
                  <a:lnTo>
                    <a:pt x="615458" y="1429"/>
                  </a:lnTo>
                  <a:lnTo>
                    <a:pt x="658320" y="1429"/>
                  </a:lnTo>
                  <a:lnTo>
                    <a:pt x="658320" y="11859"/>
                  </a:lnTo>
                  <a:lnTo>
                    <a:pt x="646033" y="16573"/>
                  </a:lnTo>
                  <a:lnTo>
                    <a:pt x="646033" y="88440"/>
                  </a:lnTo>
                  <a:lnTo>
                    <a:pt x="658320" y="93012"/>
                  </a:lnTo>
                  <a:lnTo>
                    <a:pt x="658320" y="103442"/>
                  </a:lnTo>
                  <a:close/>
                  <a:moveTo>
                    <a:pt x="729063" y="103442"/>
                  </a:moveTo>
                  <a:lnTo>
                    <a:pt x="701059" y="19860"/>
                  </a:lnTo>
                  <a:lnTo>
                    <a:pt x="700488" y="19860"/>
                  </a:lnTo>
                  <a:cubicBezTo>
                    <a:pt x="700583" y="21765"/>
                    <a:pt x="700726" y="24479"/>
                    <a:pt x="700916" y="28004"/>
                  </a:cubicBezTo>
                  <a:cubicBezTo>
                    <a:pt x="701107" y="31433"/>
                    <a:pt x="701250" y="35195"/>
                    <a:pt x="701345" y="39291"/>
                  </a:cubicBezTo>
                  <a:cubicBezTo>
                    <a:pt x="701535" y="43291"/>
                    <a:pt x="701631" y="47054"/>
                    <a:pt x="701631" y="50578"/>
                  </a:cubicBezTo>
                  <a:lnTo>
                    <a:pt x="701631" y="103442"/>
                  </a:lnTo>
                  <a:lnTo>
                    <a:pt x="685200" y="103442"/>
                  </a:lnTo>
                  <a:lnTo>
                    <a:pt x="685200" y="1429"/>
                  </a:lnTo>
                  <a:lnTo>
                    <a:pt x="710632" y="1429"/>
                  </a:lnTo>
                  <a:lnTo>
                    <a:pt x="737492" y="81582"/>
                  </a:lnTo>
                  <a:lnTo>
                    <a:pt x="738064" y="81582"/>
                  </a:lnTo>
                  <a:lnTo>
                    <a:pt x="766067" y="1429"/>
                  </a:lnTo>
                  <a:lnTo>
                    <a:pt x="791499" y="1429"/>
                  </a:lnTo>
                  <a:lnTo>
                    <a:pt x="791499" y="103442"/>
                  </a:lnTo>
                  <a:lnTo>
                    <a:pt x="774068" y="103442"/>
                  </a:lnTo>
                  <a:lnTo>
                    <a:pt x="774068" y="49721"/>
                  </a:lnTo>
                  <a:cubicBezTo>
                    <a:pt x="774068" y="46482"/>
                    <a:pt x="774116" y="42958"/>
                    <a:pt x="774211" y="39148"/>
                  </a:cubicBezTo>
                  <a:cubicBezTo>
                    <a:pt x="774402" y="35242"/>
                    <a:pt x="774544" y="31575"/>
                    <a:pt x="774640" y="28146"/>
                  </a:cubicBezTo>
                  <a:cubicBezTo>
                    <a:pt x="774830" y="24717"/>
                    <a:pt x="774973" y="22003"/>
                    <a:pt x="775068" y="20002"/>
                  </a:cubicBezTo>
                  <a:lnTo>
                    <a:pt x="774497" y="20002"/>
                  </a:lnTo>
                  <a:lnTo>
                    <a:pt x="745350" y="103442"/>
                  </a:lnTo>
                  <a:lnTo>
                    <a:pt x="729063" y="103442"/>
                  </a:lnTo>
                  <a:close/>
                </a:path>
              </a:pathLst>
            </a:custGeom>
            <a:solidFill>
              <a:srgbClr val="FFFFFF"/>
            </a:solidFill>
            <a:ln w="9525" cap="flat">
              <a:noFill/>
              <a:prstDash val="solid"/>
              <a:miter/>
            </a:ln>
          </p:spPr>
          <p:txBody>
            <a:bodyPr rtlCol="0" anchor="ctr"/>
            <a:lstStyle/>
            <a:p>
              <a:endParaRPr lang="de-DE"/>
            </a:p>
          </p:txBody>
        </p:sp>
        <p:sp>
          <p:nvSpPr>
            <p:cNvPr id="14" name="Freihandform: Form 13">
              <a:extLst>
                <a:ext uri="{FF2B5EF4-FFF2-40B4-BE49-F238E27FC236}">
                  <a16:creationId xmlns:a16="http://schemas.microsoft.com/office/drawing/2014/main" id="{7D56D23B-09E4-38C9-6668-9D59B6B4861E}"/>
                </a:ext>
              </a:extLst>
            </p:cNvPr>
            <p:cNvSpPr/>
            <p:nvPr/>
          </p:nvSpPr>
          <p:spPr>
            <a:xfrm>
              <a:off x="5188501" y="3217379"/>
              <a:ext cx="282435" cy="239643"/>
            </a:xfrm>
            <a:custGeom>
              <a:avLst/>
              <a:gdLst>
                <a:gd name="connsiteX0" fmla="*/ 88095 w 282435"/>
                <a:gd name="connsiteY0" fmla="*/ 187997 h 239643"/>
                <a:gd name="connsiteX1" fmla="*/ 175400 w 282435"/>
                <a:gd name="connsiteY1" fmla="*/ 9218 h 239643"/>
                <a:gd name="connsiteX2" fmla="*/ 28228 w 282435"/>
                <a:gd name="connsiteY2" fmla="*/ 97383 h 239643"/>
                <a:gd name="connsiteX3" fmla="*/ 260208 w 282435"/>
                <a:gd name="connsiteY3" fmla="*/ 168405 h 239643"/>
                <a:gd name="connsiteX4" fmla="*/ 88095 w 282435"/>
                <a:gd name="connsiteY4" fmla="*/ 187997 h 2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435" h="239643">
                  <a:moveTo>
                    <a:pt x="88095" y="187997"/>
                  </a:moveTo>
                  <a:cubicBezTo>
                    <a:pt x="-159432" y="60701"/>
                    <a:pt x="195353" y="-29966"/>
                    <a:pt x="175400" y="9218"/>
                  </a:cubicBezTo>
                  <a:cubicBezTo>
                    <a:pt x="155446" y="48402"/>
                    <a:pt x="10767" y="55749"/>
                    <a:pt x="28228" y="97383"/>
                  </a:cubicBezTo>
                  <a:cubicBezTo>
                    <a:pt x="45689" y="139017"/>
                    <a:pt x="215307" y="129220"/>
                    <a:pt x="260208" y="168405"/>
                  </a:cubicBezTo>
                  <a:cubicBezTo>
                    <a:pt x="305109" y="207589"/>
                    <a:pt x="297632" y="295754"/>
                    <a:pt x="88095" y="187997"/>
                  </a:cubicBezTo>
                  <a:close/>
                </a:path>
              </a:pathLst>
            </a:custGeom>
            <a:solidFill>
              <a:srgbClr val="FFFFFF"/>
            </a:solidFill>
            <a:ln w="9525" cap="flat">
              <a:noFill/>
              <a:prstDash val="solid"/>
              <a:miter/>
            </a:ln>
          </p:spPr>
          <p:txBody>
            <a:bodyPr rtlCol="0" anchor="ctr"/>
            <a:lstStyle/>
            <a:p>
              <a:endParaRPr lang="de-DE"/>
            </a:p>
          </p:txBody>
        </p:sp>
        <p:sp>
          <p:nvSpPr>
            <p:cNvPr id="15" name="Freihandform: Form 14">
              <a:extLst>
                <a:ext uri="{FF2B5EF4-FFF2-40B4-BE49-F238E27FC236}">
                  <a16:creationId xmlns:a16="http://schemas.microsoft.com/office/drawing/2014/main" id="{6CE645C3-1B89-A26F-ACEB-90D166B0789E}"/>
                </a:ext>
              </a:extLst>
            </p:cNvPr>
            <p:cNvSpPr/>
            <p:nvPr/>
          </p:nvSpPr>
          <p:spPr>
            <a:xfrm>
              <a:off x="4794801" y="3217379"/>
              <a:ext cx="282436" cy="239643"/>
            </a:xfrm>
            <a:custGeom>
              <a:avLst/>
              <a:gdLst>
                <a:gd name="connsiteX0" fmla="*/ 194343 w 282436"/>
                <a:gd name="connsiteY0" fmla="*/ 187997 h 239643"/>
                <a:gd name="connsiteX1" fmla="*/ 107037 w 282436"/>
                <a:gd name="connsiteY1" fmla="*/ 9218 h 239643"/>
                <a:gd name="connsiteX2" fmla="*/ 254209 w 282436"/>
                <a:gd name="connsiteY2" fmla="*/ 97383 h 239643"/>
                <a:gd name="connsiteX3" fmla="*/ 22226 w 282436"/>
                <a:gd name="connsiteY3" fmla="*/ 168405 h 239643"/>
                <a:gd name="connsiteX4" fmla="*/ 194343 w 282436"/>
                <a:gd name="connsiteY4" fmla="*/ 187997 h 2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436" h="239643">
                  <a:moveTo>
                    <a:pt x="194343" y="187997"/>
                  </a:moveTo>
                  <a:cubicBezTo>
                    <a:pt x="441869" y="60701"/>
                    <a:pt x="87082" y="-29966"/>
                    <a:pt x="107037" y="9218"/>
                  </a:cubicBezTo>
                  <a:cubicBezTo>
                    <a:pt x="126992" y="48402"/>
                    <a:pt x="271670" y="55749"/>
                    <a:pt x="254209" y="97383"/>
                  </a:cubicBezTo>
                  <a:cubicBezTo>
                    <a:pt x="236748" y="139017"/>
                    <a:pt x="67126" y="129220"/>
                    <a:pt x="22226" y="168405"/>
                  </a:cubicBezTo>
                  <a:cubicBezTo>
                    <a:pt x="-22675" y="207589"/>
                    <a:pt x="-15191" y="295754"/>
                    <a:pt x="194343" y="187997"/>
                  </a:cubicBezTo>
                  <a:close/>
                </a:path>
              </a:pathLst>
            </a:custGeom>
            <a:solidFill>
              <a:srgbClr val="FFFFFF"/>
            </a:solidFill>
            <a:ln w="9525" cap="flat">
              <a:noFill/>
              <a:prstDash val="solid"/>
              <a:miter/>
            </a:ln>
          </p:spPr>
          <p:txBody>
            <a:bodyPr rtlCol="0" anchor="ctr"/>
            <a:lstStyle/>
            <a:p>
              <a:endParaRPr lang="de-DE"/>
            </a:p>
          </p:txBody>
        </p:sp>
        <p:sp>
          <p:nvSpPr>
            <p:cNvPr id="16" name="Freihandform: Form 15">
              <a:extLst>
                <a:ext uri="{FF2B5EF4-FFF2-40B4-BE49-F238E27FC236}">
                  <a16:creationId xmlns:a16="http://schemas.microsoft.com/office/drawing/2014/main" id="{FBAAC83E-0C88-33D3-E8DE-9A4CF4D5DA68}"/>
                </a:ext>
              </a:extLst>
            </p:cNvPr>
            <p:cNvSpPr/>
            <p:nvPr/>
          </p:nvSpPr>
          <p:spPr>
            <a:xfrm>
              <a:off x="5120032" y="3183145"/>
              <a:ext cx="402259" cy="453609"/>
            </a:xfrm>
            <a:custGeom>
              <a:avLst/>
              <a:gdLst>
                <a:gd name="connsiteX0" fmla="*/ 103312 w 402259"/>
                <a:gd name="connsiteY0" fmla="*/ 333252 h 453609"/>
                <a:gd name="connsiteX1" fmla="*/ 186862 w 402259"/>
                <a:gd name="connsiteY1" fmla="*/ 7211 h 453609"/>
                <a:gd name="connsiteX2" fmla="*/ 49004 w 402259"/>
                <a:gd name="connsiteY2" fmla="*/ 155787 h 453609"/>
                <a:gd name="connsiteX3" fmla="*/ 374854 w 402259"/>
                <a:gd name="connsiteY3" fmla="*/ 341506 h 453609"/>
                <a:gd name="connsiteX4" fmla="*/ 103312 w 402259"/>
                <a:gd name="connsiteY4" fmla="*/ 333252 h 453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259" h="453609">
                  <a:moveTo>
                    <a:pt x="103312" y="333252"/>
                  </a:moveTo>
                  <a:cubicBezTo>
                    <a:pt x="-167392" y="105435"/>
                    <a:pt x="178507" y="-34060"/>
                    <a:pt x="186862" y="7211"/>
                  </a:cubicBezTo>
                  <a:cubicBezTo>
                    <a:pt x="195217" y="48482"/>
                    <a:pt x="11407" y="31973"/>
                    <a:pt x="49004" y="155787"/>
                  </a:cubicBezTo>
                  <a:cubicBezTo>
                    <a:pt x="86602" y="279599"/>
                    <a:pt x="299654" y="275472"/>
                    <a:pt x="374854" y="341506"/>
                  </a:cubicBezTo>
                  <a:cubicBezTo>
                    <a:pt x="450044" y="407539"/>
                    <a:pt x="374016" y="561066"/>
                    <a:pt x="103312" y="333252"/>
                  </a:cubicBezTo>
                  <a:close/>
                </a:path>
              </a:pathLst>
            </a:custGeom>
            <a:solidFill>
              <a:srgbClr val="DEFF14"/>
            </a:solidFill>
            <a:ln w="9525" cap="flat">
              <a:noFill/>
              <a:prstDash val="solid"/>
              <a:miter/>
            </a:ln>
          </p:spPr>
          <p:txBody>
            <a:bodyPr rtlCol="0" anchor="ctr"/>
            <a:lstStyle/>
            <a:p>
              <a:endParaRPr lang="de-DE"/>
            </a:p>
          </p:txBody>
        </p:sp>
        <p:sp>
          <p:nvSpPr>
            <p:cNvPr id="17" name="Freihandform: Form 16">
              <a:extLst>
                <a:ext uri="{FF2B5EF4-FFF2-40B4-BE49-F238E27FC236}">
                  <a16:creationId xmlns:a16="http://schemas.microsoft.com/office/drawing/2014/main" id="{3BF5133B-4AD2-AC1B-153A-286A75C04D23}"/>
                </a:ext>
              </a:extLst>
            </p:cNvPr>
            <p:cNvSpPr/>
            <p:nvPr/>
          </p:nvSpPr>
          <p:spPr>
            <a:xfrm>
              <a:off x="4743450" y="3183145"/>
              <a:ext cx="402258" cy="453609"/>
            </a:xfrm>
            <a:custGeom>
              <a:avLst/>
              <a:gdLst>
                <a:gd name="connsiteX0" fmla="*/ 298947 w 402258"/>
                <a:gd name="connsiteY0" fmla="*/ 333252 h 453609"/>
                <a:gd name="connsiteX1" fmla="*/ 215397 w 402258"/>
                <a:gd name="connsiteY1" fmla="*/ 7211 h 453609"/>
                <a:gd name="connsiteX2" fmla="*/ 353255 w 402258"/>
                <a:gd name="connsiteY2" fmla="*/ 155787 h 453609"/>
                <a:gd name="connsiteX3" fmla="*/ 27409 w 402258"/>
                <a:gd name="connsiteY3" fmla="*/ 341506 h 453609"/>
                <a:gd name="connsiteX4" fmla="*/ 298947 w 402258"/>
                <a:gd name="connsiteY4" fmla="*/ 333252 h 453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258" h="453609">
                  <a:moveTo>
                    <a:pt x="298947" y="333252"/>
                  </a:moveTo>
                  <a:cubicBezTo>
                    <a:pt x="569651" y="105435"/>
                    <a:pt x="223752" y="-34060"/>
                    <a:pt x="215397" y="7211"/>
                  </a:cubicBezTo>
                  <a:cubicBezTo>
                    <a:pt x="207041" y="48482"/>
                    <a:pt x="390852" y="31973"/>
                    <a:pt x="353255" y="155787"/>
                  </a:cubicBezTo>
                  <a:cubicBezTo>
                    <a:pt x="315657" y="279599"/>
                    <a:pt x="102604" y="275472"/>
                    <a:pt x="27409" y="341506"/>
                  </a:cubicBezTo>
                  <a:cubicBezTo>
                    <a:pt x="-47788" y="407539"/>
                    <a:pt x="28244" y="561066"/>
                    <a:pt x="298947" y="333252"/>
                  </a:cubicBezTo>
                  <a:close/>
                </a:path>
              </a:pathLst>
            </a:custGeom>
            <a:solidFill>
              <a:srgbClr val="DEFF14"/>
            </a:solidFill>
            <a:ln w="9525" cap="flat">
              <a:noFill/>
              <a:prstDash val="solid"/>
              <a:miter/>
            </a:ln>
          </p:spPr>
          <p:txBody>
            <a:bodyPr rtlCol="0" anchor="ctr"/>
            <a:lstStyle/>
            <a:p>
              <a:endParaRPr lang="de-DE"/>
            </a:p>
          </p:txBody>
        </p:sp>
        <p:sp>
          <p:nvSpPr>
            <p:cNvPr id="18" name="Freihandform: Form 17">
              <a:extLst>
                <a:ext uri="{FF2B5EF4-FFF2-40B4-BE49-F238E27FC236}">
                  <a16:creationId xmlns:a16="http://schemas.microsoft.com/office/drawing/2014/main" id="{93353E00-E559-2B87-3AEB-E473E36224CF}"/>
                </a:ext>
              </a:extLst>
            </p:cNvPr>
            <p:cNvSpPr/>
            <p:nvPr/>
          </p:nvSpPr>
          <p:spPr>
            <a:xfrm>
              <a:off x="5077238" y="3491257"/>
              <a:ext cx="111263" cy="111263"/>
            </a:xfrm>
            <a:custGeom>
              <a:avLst/>
              <a:gdLst>
                <a:gd name="connsiteX0" fmla="*/ 111263 w 111263"/>
                <a:gd name="connsiteY0" fmla="*/ 55632 h 111263"/>
                <a:gd name="connsiteX1" fmla="*/ 55631 w 111263"/>
                <a:gd name="connsiteY1" fmla="*/ 111263 h 111263"/>
                <a:gd name="connsiteX2" fmla="*/ 0 w 111263"/>
                <a:gd name="connsiteY2" fmla="*/ 55632 h 111263"/>
                <a:gd name="connsiteX3" fmla="*/ 55631 w 111263"/>
                <a:gd name="connsiteY3" fmla="*/ 0 h 111263"/>
                <a:gd name="connsiteX4" fmla="*/ 111263 w 111263"/>
                <a:gd name="connsiteY4" fmla="*/ 55632 h 111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63" h="111263">
                  <a:moveTo>
                    <a:pt x="111263" y="55632"/>
                  </a:moveTo>
                  <a:cubicBezTo>
                    <a:pt x="111263" y="86356"/>
                    <a:pt x="86356" y="111263"/>
                    <a:pt x="55631" y="111263"/>
                  </a:cubicBezTo>
                  <a:cubicBezTo>
                    <a:pt x="24907" y="111263"/>
                    <a:pt x="0" y="86356"/>
                    <a:pt x="0" y="55632"/>
                  </a:cubicBezTo>
                  <a:cubicBezTo>
                    <a:pt x="0" y="24907"/>
                    <a:pt x="24907" y="0"/>
                    <a:pt x="55631" y="0"/>
                  </a:cubicBezTo>
                  <a:cubicBezTo>
                    <a:pt x="86356" y="0"/>
                    <a:pt x="111263" y="24907"/>
                    <a:pt x="111263" y="55632"/>
                  </a:cubicBezTo>
                  <a:close/>
                </a:path>
              </a:pathLst>
            </a:custGeom>
            <a:solidFill>
              <a:srgbClr val="DEFF14"/>
            </a:solidFill>
            <a:ln w="9525" cap="flat">
              <a:noFill/>
              <a:prstDash val="solid"/>
              <a:miter/>
            </a:ln>
          </p:spPr>
          <p:txBody>
            <a:bodyPr rtlCol="0" anchor="ctr"/>
            <a:lstStyle/>
            <a:p>
              <a:endParaRPr lang="de-DE"/>
            </a:p>
          </p:txBody>
        </p:sp>
        <p:sp>
          <p:nvSpPr>
            <p:cNvPr id="19" name="Freihandform: Form 18">
              <a:extLst>
                <a:ext uri="{FF2B5EF4-FFF2-40B4-BE49-F238E27FC236}">
                  <a16:creationId xmlns:a16="http://schemas.microsoft.com/office/drawing/2014/main" id="{A84A5314-0200-7DBC-A8AA-F450656A4CB7}"/>
                </a:ext>
              </a:extLst>
            </p:cNvPr>
            <p:cNvSpPr/>
            <p:nvPr/>
          </p:nvSpPr>
          <p:spPr>
            <a:xfrm>
              <a:off x="5094356" y="3628201"/>
              <a:ext cx="77028" cy="77028"/>
            </a:xfrm>
            <a:custGeom>
              <a:avLst/>
              <a:gdLst>
                <a:gd name="connsiteX0" fmla="*/ 77028 w 77028"/>
                <a:gd name="connsiteY0" fmla="*/ 38514 h 77028"/>
                <a:gd name="connsiteX1" fmla="*/ 38514 w 77028"/>
                <a:gd name="connsiteY1" fmla="*/ 77028 h 77028"/>
                <a:gd name="connsiteX2" fmla="*/ 0 w 77028"/>
                <a:gd name="connsiteY2" fmla="*/ 38514 h 77028"/>
                <a:gd name="connsiteX3" fmla="*/ 38514 w 77028"/>
                <a:gd name="connsiteY3" fmla="*/ 0 h 77028"/>
                <a:gd name="connsiteX4" fmla="*/ 77028 w 77028"/>
                <a:gd name="connsiteY4" fmla="*/ 38514 h 77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28" h="77028">
                  <a:moveTo>
                    <a:pt x="77028" y="38514"/>
                  </a:moveTo>
                  <a:cubicBezTo>
                    <a:pt x="77028" y="59785"/>
                    <a:pt x="59785" y="77028"/>
                    <a:pt x="38514" y="77028"/>
                  </a:cubicBezTo>
                  <a:cubicBezTo>
                    <a:pt x="17243" y="77028"/>
                    <a:pt x="0" y="59785"/>
                    <a:pt x="0" y="38514"/>
                  </a:cubicBezTo>
                  <a:cubicBezTo>
                    <a:pt x="0" y="17243"/>
                    <a:pt x="17243" y="0"/>
                    <a:pt x="38514" y="0"/>
                  </a:cubicBezTo>
                  <a:cubicBezTo>
                    <a:pt x="59785" y="0"/>
                    <a:pt x="77028" y="17243"/>
                    <a:pt x="77028" y="38514"/>
                  </a:cubicBezTo>
                  <a:close/>
                </a:path>
              </a:pathLst>
            </a:custGeom>
            <a:solidFill>
              <a:srgbClr val="FFFFFF"/>
            </a:solidFill>
            <a:ln w="9525" cap="flat">
              <a:noFill/>
              <a:prstDash val="solid"/>
              <a:miter/>
            </a:ln>
          </p:spPr>
          <p:txBody>
            <a:bodyPr rtlCol="0" anchor="ctr"/>
            <a:lstStyle/>
            <a:p>
              <a:endParaRPr lang="de-DE"/>
            </a:p>
          </p:txBody>
        </p:sp>
        <p:sp>
          <p:nvSpPr>
            <p:cNvPr id="20" name="Freihandform: Form 19">
              <a:extLst>
                <a:ext uri="{FF2B5EF4-FFF2-40B4-BE49-F238E27FC236}">
                  <a16:creationId xmlns:a16="http://schemas.microsoft.com/office/drawing/2014/main" id="{34192D95-195A-9E37-D379-4B36C51BFDAD}"/>
                </a:ext>
              </a:extLst>
            </p:cNvPr>
            <p:cNvSpPr/>
            <p:nvPr/>
          </p:nvSpPr>
          <p:spPr>
            <a:xfrm>
              <a:off x="5077238" y="3114675"/>
              <a:ext cx="111263" cy="111263"/>
            </a:xfrm>
            <a:custGeom>
              <a:avLst/>
              <a:gdLst>
                <a:gd name="connsiteX0" fmla="*/ 111263 w 111263"/>
                <a:gd name="connsiteY0" fmla="*/ 55632 h 111263"/>
                <a:gd name="connsiteX1" fmla="*/ 55631 w 111263"/>
                <a:gd name="connsiteY1" fmla="*/ 111263 h 111263"/>
                <a:gd name="connsiteX2" fmla="*/ 0 w 111263"/>
                <a:gd name="connsiteY2" fmla="*/ 55632 h 111263"/>
                <a:gd name="connsiteX3" fmla="*/ 55631 w 111263"/>
                <a:gd name="connsiteY3" fmla="*/ 0 h 111263"/>
                <a:gd name="connsiteX4" fmla="*/ 111263 w 111263"/>
                <a:gd name="connsiteY4" fmla="*/ 55632 h 111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63" h="111263">
                  <a:moveTo>
                    <a:pt x="111263" y="55632"/>
                  </a:moveTo>
                  <a:cubicBezTo>
                    <a:pt x="111263" y="86356"/>
                    <a:pt x="86356" y="111263"/>
                    <a:pt x="55631" y="111263"/>
                  </a:cubicBezTo>
                  <a:cubicBezTo>
                    <a:pt x="24907" y="111263"/>
                    <a:pt x="0" y="86356"/>
                    <a:pt x="0" y="55632"/>
                  </a:cubicBezTo>
                  <a:cubicBezTo>
                    <a:pt x="0" y="24907"/>
                    <a:pt x="24907" y="0"/>
                    <a:pt x="55631" y="0"/>
                  </a:cubicBezTo>
                  <a:cubicBezTo>
                    <a:pt x="86356" y="0"/>
                    <a:pt x="111263" y="24907"/>
                    <a:pt x="111263" y="55632"/>
                  </a:cubicBezTo>
                  <a:close/>
                </a:path>
              </a:pathLst>
            </a:custGeom>
            <a:solidFill>
              <a:srgbClr val="DEFF14"/>
            </a:solidFill>
            <a:ln w="9525" cap="flat">
              <a:noFill/>
              <a:prstDash val="solid"/>
              <a:miter/>
            </a:ln>
          </p:spPr>
          <p:txBody>
            <a:bodyPr rtlCol="0" anchor="ctr"/>
            <a:lstStyle/>
            <a:p>
              <a:endParaRPr lang="de-DE"/>
            </a:p>
          </p:txBody>
        </p:sp>
        <p:sp>
          <p:nvSpPr>
            <p:cNvPr id="21" name="Freihandform: Form 20">
              <a:extLst>
                <a:ext uri="{FF2B5EF4-FFF2-40B4-BE49-F238E27FC236}">
                  <a16:creationId xmlns:a16="http://schemas.microsoft.com/office/drawing/2014/main" id="{8E2225BD-02E8-EB90-ADB7-A115F8F115F0}"/>
                </a:ext>
              </a:extLst>
            </p:cNvPr>
            <p:cNvSpPr/>
            <p:nvPr/>
          </p:nvSpPr>
          <p:spPr>
            <a:xfrm>
              <a:off x="5671032" y="3638550"/>
              <a:ext cx="266700" cy="9525"/>
            </a:xfrm>
            <a:custGeom>
              <a:avLst/>
              <a:gdLst>
                <a:gd name="connsiteX0" fmla="*/ 266700 w 266700"/>
                <a:gd name="connsiteY0" fmla="*/ 0 h 9525"/>
                <a:gd name="connsiteX1" fmla="*/ 0 w 266700"/>
                <a:gd name="connsiteY1" fmla="*/ 0 h 9525"/>
              </a:gdLst>
              <a:ahLst/>
              <a:cxnLst>
                <a:cxn ang="0">
                  <a:pos x="connsiteX0" y="connsiteY0"/>
                </a:cxn>
                <a:cxn ang="0">
                  <a:pos x="connsiteX1" y="connsiteY1"/>
                </a:cxn>
              </a:cxnLst>
              <a:rect l="l" t="t" r="r" b="b"/>
              <a:pathLst>
                <a:path w="266700" h="9525">
                  <a:moveTo>
                    <a:pt x="266700" y="0"/>
                  </a:moveTo>
                  <a:lnTo>
                    <a:pt x="0" y="0"/>
                  </a:lnTo>
                </a:path>
              </a:pathLst>
            </a:custGeom>
            <a:ln w="19050" cap="flat">
              <a:solidFill>
                <a:srgbClr val="FFFFFF"/>
              </a:solidFill>
              <a:prstDash val="solid"/>
              <a:miter/>
            </a:ln>
          </p:spPr>
          <p:txBody>
            <a:bodyPr rtlCol="0" anchor="ctr"/>
            <a:lstStyle/>
            <a:p>
              <a:endParaRPr lang="de-DE"/>
            </a:p>
          </p:txBody>
        </p:sp>
        <p:sp>
          <p:nvSpPr>
            <p:cNvPr id="22" name="Freihandform: Form 21">
              <a:extLst>
                <a:ext uri="{FF2B5EF4-FFF2-40B4-BE49-F238E27FC236}">
                  <a16:creationId xmlns:a16="http://schemas.microsoft.com/office/drawing/2014/main" id="{88E134AF-9844-ABC4-B1D5-7EDA05F199E5}"/>
                </a:ext>
              </a:extLst>
            </p:cNvPr>
            <p:cNvSpPr/>
            <p:nvPr/>
          </p:nvSpPr>
          <p:spPr>
            <a:xfrm>
              <a:off x="6956907" y="3638550"/>
              <a:ext cx="266700" cy="9525"/>
            </a:xfrm>
            <a:custGeom>
              <a:avLst/>
              <a:gdLst>
                <a:gd name="connsiteX0" fmla="*/ 266700 w 266700"/>
                <a:gd name="connsiteY0" fmla="*/ 0 h 9525"/>
                <a:gd name="connsiteX1" fmla="*/ 0 w 266700"/>
                <a:gd name="connsiteY1" fmla="*/ 0 h 9525"/>
              </a:gdLst>
              <a:ahLst/>
              <a:cxnLst>
                <a:cxn ang="0">
                  <a:pos x="connsiteX0" y="connsiteY0"/>
                </a:cxn>
                <a:cxn ang="0">
                  <a:pos x="connsiteX1" y="connsiteY1"/>
                </a:cxn>
              </a:cxnLst>
              <a:rect l="l" t="t" r="r" b="b"/>
              <a:pathLst>
                <a:path w="266700" h="9525">
                  <a:moveTo>
                    <a:pt x="266700" y="0"/>
                  </a:moveTo>
                  <a:lnTo>
                    <a:pt x="0" y="0"/>
                  </a:lnTo>
                </a:path>
              </a:pathLst>
            </a:custGeom>
            <a:ln w="19050" cap="flat">
              <a:solidFill>
                <a:srgbClr val="FFFFFF"/>
              </a:solidFill>
              <a:prstDash val="solid"/>
              <a:miter/>
            </a:ln>
          </p:spPr>
          <p:txBody>
            <a:bodyPr rtlCol="0" anchor="ctr"/>
            <a:lstStyle/>
            <a:p>
              <a:endParaRPr lang="de-DE"/>
            </a:p>
          </p:txBody>
        </p:sp>
      </p:grpSp>
      <p:sp>
        <p:nvSpPr>
          <p:cNvPr id="2" name="Titel 1" hidden="1">
            <a:extLst>
              <a:ext uri="{FF2B5EF4-FFF2-40B4-BE49-F238E27FC236}">
                <a16:creationId xmlns:a16="http://schemas.microsoft.com/office/drawing/2014/main" id="{D2F243BB-C16F-5703-BF13-CAFBB1D10C59}"/>
              </a:ext>
            </a:extLst>
          </p:cNvPr>
          <p:cNvSpPr>
            <a:spLocks noGrp="1"/>
          </p:cNvSpPr>
          <p:nvPr>
            <p:ph type="title"/>
          </p:nvPr>
        </p:nvSpPr>
        <p:spPr/>
        <p:txBody>
          <a:bodyPr/>
          <a:lstStyle/>
          <a:p>
            <a:r>
              <a:rPr lang="de-DE" dirty="0" err="1"/>
              <a:t>Credential</a:t>
            </a:r>
            <a:endParaRPr lang="de-DE" dirty="0"/>
          </a:p>
        </p:txBody>
      </p:sp>
    </p:spTree>
    <p:custDataLst>
      <p:tags r:id="rId1"/>
    </p:custDataLst>
    <p:extLst>
      <p:ext uri="{BB962C8B-B14F-4D97-AF65-F5344CB8AC3E}">
        <p14:creationId xmlns:p14="http://schemas.microsoft.com/office/powerpoint/2010/main" val="3875879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10.0.17763.0"/>
  <p:tag name="AS_RELEASE_DATE" val="2023.03.14"/>
  <p:tag name="AS_TITLE" val="Aspose.Slides for .NET 4.0 Client Profile"/>
  <p:tag name="AS_VERSION" val="23.3"/>
  <p:tag name="ISPRING_ULTRA_SCORM_COURSE_ID" val="DAE8A0A9-92A1-4C72-8E70-3820360D1A67"/>
  <p:tag name="ISPRING_CMI5_LAUNCH_METHOD" val="any window"/>
  <p:tag name="ISPRINGCLOUDFOLDERID" val="1"/>
  <p:tag name="ISPRINGONLINEFOLDERID" val="1"/>
  <p:tag name="ISPRING_SCORM_RATE_SLIDES" val="0"/>
  <p:tag name="ISPRING_FIRST_PUBLISH" val="1"/>
  <p:tag name="ISPRING_LMS_API_VERSION" val="SCORM 1.2"/>
  <p:tag name="ISPRING_PROJECT_VERSION" val="9.3"/>
  <p:tag name="ISPRING_PROJECT_FOLDER_UPDATED" val="1"/>
  <p:tag name="ISPRING-SUITE_ISPRING_CURRENT_PLAYER_ID" val="universal"/>
  <p:tag name="ISPRING_PRESENTATION_COURSE_TITLE" val="E-Book-Spam-general"/>
  <p:tag name="ISPRING_UUID" val="{870F0FD6-031A-4566-B0A6-B6BF0827CAD6}"/>
  <p:tag name="ISPRING_ULTRA_SCORM_COURCE_TITLE" val="E-Book-Social-Engineering-mit-Auswertung"/>
  <p:tag name="ISPRING_PRESENTATION_TITLE" val="E-Book-Social-Engineering-mit-Auswertung"/>
  <p:tag name="ISPRING_RESOURCE_FOLDER" val="C:\Users\Schulungsnutzer100\Desktop\Social-Engineering-general"/>
  <p:tag name="ISPRING_PRESENTATION_PATH" val="C:\Users\Schulungsnutzer100\Desktop\Social-Engineering-general.pptx"/>
  <p:tag name="ISPRING_OUTPUT_FOLDER" val="[[&quot;K\t\uFFFD\uFFFD{722AC0E4-5FF4-4D96-A8F8-E283907AB031}&quot;,&quot;C:\\Users\\Schulungsnutzer100\\Desktop&quot;],[&quot;\uFFFDl\uFFFD4{6129A58D-58D3-47C9-94F8-C37A137483B7}&quot;,&quot;C:\\Users\\gerlach\\Desktop\\ZW\\2024-01\\WBT\\Autorentoolvergleich\\iSpring\\Social Engineering&quot;]]"/>
  <p:tag name="ISPRING_SCREEN_RECS_UPDATED" val="C:\Users\Schulungsnutzer100\Desktop\Social-Engineering-general"/>
  <p:tag name="ISPRING-SUITE_ISPRING_PLAYERS_CUSTOMIZATION_2" val="{&quot;universal&quot;:{&quot;skinSettings&quot;:{&quot;borderRadius&quot;:3,&quot;colors&quot;:{&quot;asideBackground&quot;:{&quot;color&quot;:&quot;#EFF1F2&quot;,&quot;opacity&quot;:1,&quot;type&quot;:&quot;SOLID&quot;},&quot;asideElementBackgroundActive&quot;:{&quot;color&quot;:&quot;#D5D9DB&quot;,&quot;opacity&quot;:1,&quot;type&quot;:&quot;SOLID&quot;},&quot;asideElementBackgroundHover&quot;:{&quot;color&quot;:&quot;#DDE2E5&quot;,&quot;opacity&quot;:1,&quot;type&quot;:&quot;SOLID&quot;},&quot;asideElementText&quot;:{&quot;color&quot;:&quot;#34383D&quot;,&quot;opacity&quot;:1,&quot;type&quot;:&quot;SOLID&quot;},&quot;asideElementTextActive&quot;:{&quot;color&quot;:&quot;#42484E&quot;,&quot;opacity&quot;:1,&quot;type&quot;:&quot;SOLID&quot;},&quot;asideElementTextHover&quot;:{&quot;color&quot;:&quot;#42484E&quot;,&quot;opacity&quot;:1,&quot;type&quot;:&quot;SOLID&quot;},&quot;asideLogoBackground&quot;:{&quot;color&quot;:&quot;#EFF1F2&quot;,&quot;opacity&quot;:1,&quot;type&quot;:&quot;SOLID&quot;},&quot;pageBackground&quot;:{&quot;color&quot;:&quot;#DCDEE0&quot;,&quot;opacity&quot;:1,&quot;type&quot;:&quot;SOLID&quot;},&quot;playerBackground&quot;:{&quot;color&quot;:&quot;#FFFFFF&quot;,&quot;opacity&quot;:1,&quot;type&quot;:&quot;SOLID&quot;},&quot;playerText&quot;:{&quot;color&quot;:&quot;#616870&quot;,&quot;opacity&quot;:1,&quot;type&quot;:&quot;SOLID&quot;},&quot;primaryButtonBackground&quot;:{&quot;color&quot;:&quot;#439431&quot;,&quot;opacity&quot;:1,&quot;type&quot;:&quot;SOLID&quot;},&quot;primaryButtonBackgroundHover&quot;:{&quot;color&quot;:&quot;#387C28&quot;,&quot;opacity&quot;:1,&quot;type&quot;:&quot;SOLID&quot;},&quot;primaryButtonBorder&quot;:{&quot;color&quot;:&quot;#439431&quot;,&quot;opacity&quot;:1,&quot;type&quot;:&quot;SOLID&quot;},&quot;primaryButtonBorderHover&quot;:{&quot;color&quot;:&quot;#387C28&quot;,&quot;opacity&quot;:1,&quot;type&quot;:&quot;SOLID&quot;},&quot;primaryButtonText&quot;:{&quot;color&quot;:&quot;#FFFFFF&quot;,&quot;opacity&quot;:1,&quot;type&quot;:&quot;SOLID&quot;},&quot;primaryButtonTextHover&quot;:{&quot;color&quot;:&quot;#FFFFFF&quot;,&quot;opacity&quot;:1,&quot;type&quot;:&quot;SOLID&quot;},&quot;secondaryButtonBackground&quot;:{&quot;color&quot;:&quot;#FFFFFF&quot;,&quot;opacity&quot;:1,&quot;type&quot;:&quot;SOLID&quot;},&quot;secondaryButtonBackgroundHover&quot;:{&quot;color&quot;:&quot;#F2F2F2&quot;,&quot;opacity&quot;:1,&quot;type&quot;:&quot;SOLID&quot;},&quot;secondaryButtonBorder&quot;:{&quot;color&quot;:&quot;#E6E6E6&quot;,&quot;opacity&quot;:1,&quot;type&quot;:&quot;SOLID&quot;},&quot;secondaryButtonBorderHover&quot;:{&quot;color&quot;:&quot;#E5E5E5&quot;,&quot;opacity&quot;:1,&quot;type&quot;:&quot;SOLID&quot;},&quot;secondaryButtonText&quot;:{&quot;color&quot;:&quot;#616870&quot;,&quot;opacity&quot;:1,&quot;type&quot;:&quot;SOLID&quot;},&quot;secondaryButtonTextHover&quot;:{&quot;color&quot;:&quot;#439431&quot;,&quot;opacity&quot;:1,&quot;type&quot;:&quot;SOLID&quot;}},&quot;controlPanel&quot;:{&quot;navigationMode&quot;:&quot;bySlides&quot;,&quot;progressBar&quot;:{&quot;enabled&quot;:true,&quot;mode&quot;:&quot;presentationTimeline&quot;,&quot;showLabels&quot;:true,&quot;visible&quot;:true},&quot;showCCButton&quot;:false,&quot;showNextButton&quot;:true,&quot;showOutline&quot;:true,&quot;showPlayPause&quot;:true,&quot;showPlaybackRateButton&quot;:true,&quot;showPrevButton&quot;:true,&quot;showRewind&quot;:false,&quot;showSlideNumbers&quot;:true,&quot;showSlideOnlyButton&quot;:false,&quot;showSubtitlesButton&quot;:false,&quot;showTimer&quot;:false,&quot;showVolumeControl&quot;:true,&quot;visible&quot;:true},&quot;fontFamily&quot;:&quot;Arial&quot;,&quot;miniskinCustomizationEnabled&quot;:false,&quot;outlinePanel&quot;:{&quot;highlightViewedEntries&quot;:false,&quot;multilevel&quot;:true,&quot;numberEntries&quot;:true,&quot;search&quot;:true,&quot;thumbnails&quot;:true},&quot;sidePanel&quot;:{&quot;showAtLeft&quot;:false,&quot;showLogo&quot;:false,&quot;showNotes&quot;:false,&quot;showOutline&quot;:false,&quot;showPresenterInfo&quot;:false,&quot;showPresenterVideo&quot;:false,&quot;visible&quot;:false},&quot;titlePanel&quot;:{&quot;buttons&quot;:[],&quot;buttonsAtLeft&quot;:false,&quot;courseTitleVisible&quot;:false,&quot;showLogo&quot;:false,&quot;visible&quot;:false},&quot;version&quot;:&quot;1.2&quot;},&quot;skinMessages&quot;:{&quot;PB_ACCESSIBLE_ARIA_LABEL_BACK_TO_BEGIN&quot;:&quot;Zum Anfang der Folie gehen&quot;,&quot;PB_ACCESSIBLE_ARIA_LABEL_BOTTOM_PANEL&quot;:&quot;Fußleiste&quot;,&quot;PB_ACCESSIBLE_ARIA_LABEL_NAVIGATION_BUTTONS&quot;:&quot;Navigationsschalftflächen&quot;,&quot;PB_ACCESSIBLE_ARIA_LABEL_SETTINGS&quot;:&quot;Einstellungen zur Barrierefreiheit&quot;,&quot;PB_ACCESSIBLE_ARIA_LABEL_SLIDE&quot;:&quot;Folie&quot;,&quot;PB_ACCESSIBLE_ARIA_LABEL_TOP_PANEL&quot;:&quot;Kopfleiste&quot;,&quot;PB_ACCESSIBLE_AUDIO_NARRATION_LABEL&quot;:&quot;Audioaufzeichnung&quot;,&quot;PB_ACCESSIBLE_AUDIO_SUBTITLES_LABEL&quot;:&quot;Untertitel&quot;,&quot;PB_ACCESSIBLE_NAVIGATION_NEXT_BUTTON&quot;:&quot;Weiter&quot;,&quot;PB_ACCESSIBLE_NAVIGATION_PREV_BUTTON&quot;:&quot;Zurück&quot;,&quot;PB_ACCESSIBLE_SKIN_ENABLE_ACCESSIBILITY_MODE&quot;:&quot;Barrierefreien Modus einschalten&quot;,&quot;PB_ACCESSIBLE_SKIN_ENABLE_NORMAL_MODE&quot;:&quot;Barrierefreien Modus ausschalten&quot;,&quot;PB_ACCESSIBLE_SKIN_PRESENTER_PHOTO&quot;:&quot;Bild vom Dozenten&quot;,&quot;PB_ACCESSIBLE_SLIDE_N_OF_COUNT&quot;:&quot;Folie %SLIDE_NUMBER% von %TOTAL_SLIDES%&quot;,&quot;PB_ACCESSIBLE_VIDEO_NARRATION_LABEL&quot;:&quot;Videoaufzeichnung&quot;,&quot;PB_ACCESSIBLE_WATERMARK_SKIN_CREATED_WITH&quot;:&quot;Erstellt mit iSpring Testversion&quot;,&quot;PB_ATTACHMENT_DOCUMENT_SUBTITLE&quot;:&quot;Dokument&quot;,&quot;PB_ATTACHMENT_FILE_SUBTITLE&quot;:&quot;Datei&quot;,&quot;PB_ATTACHMENT_IMAGE_SUBTITLE&quot;:&quot;Bild&quot;,&quot;PB_ATTACHMENT_LINK_SUBTITLE&quot;:&quot;Link&quot;,&quot;PB_ATTACHMENT_VIDEO_SUBTITLE&quot;:&quot;Video&quot;,&quot;PB_BACK_TO_APP_BUTTON_LABEL&quot;:&quot;Zurück&quot;,&quot;PB_CONTROL_PANEL_CLOSED_CAPTIONS&quot;:&quot;Notizen&quot;,&quot;PB_CONTROL_PANEL_EXIT_FULL_SCREEN&quot;:&quot;Vollbildmodus verlassen&quot;,&quot;PB_CONTROL_PANEL_FULL_SCREEN&quot;:&quot;Vollbild-Modus&quot;,&quot;PB_CONTROL_PANEL_NEXT&quot;:&quot;Weiter&quot;,&quot;PB_CONTROL_PANEL_OUTLINE&quot;:&quot;Übersicht&quot;,&quot;PB_CONTROL_PANEL_PREV&quot;:&quot;&quot;,&quot;PB_CONTROL_PANEL_REPLAY&quot;:&quot;Nochmals abspielen&quot;,&quot;PB_CONTROL_PANEL_SLIDE_COUNTER&quot;:&quot;%SLIDE_NUMBER% von %TOTAL_SLIDES%&quot;,&quot;PB_CONTROL_PANEL_SUBTITLES&quot;:&quot;Untertitel&quot;,&quot;PB_CONTROL_PANEL_VOLUME_CONTROL&quot;:&quot;Lautstärke&quot;,&quot;PB_CURRENT_SLIDE_IS_NOT_COMPLETED&quot;:&quot;Sie müssen die komplette Folie ansehen um fortfahren zu können&quot;,&quot;PB_DOMAIN_RESTRICTION&quot;:&quot;Entschuldigung Sie bitte, aber der Autor hat das Ausführen der Präsentation auf dieser Domäne nicht erlaubt.&quot;,&quot;PB_DRAWING_TOOLS_END_DRAWING&quot;:&quot;Zeichnen beenden&quot;,&quot;PB_DRAWING_TOOLS_ERASER&quot;:&quot;Radiergummi&quot;,&quot;PB_DRAWING_TOOLS_ERASE_ALL&quot;:&quot;Alles löschen&quot;,&quot;PB_DRAWING_TOOLS_HIGHLIGHTER&quot;:&quot;Leuchtstift&quot;,&quot;PB_DRAWING_TOOLS_PEN&quot;:&quot;Stift&quot;,&quot;PB_ENTER_PASSWORD&quot;:&quot;Geben Sie das Passwort ein, um die Präsentation zu starten.&quot;,&quot;PB_INCORRECT_PASSWORD&quot;:&quot;Das Passwort ist nicht korrekt&quot;,&quot;PB_INTERACTION_SLIDE_WINDOW_TEXT&quot;:&quot;Sie müssen die Interaktion abschließen, bevor Sie diese Folie verlassen.&quot;,&quot;PB_MESSAGE_BOX_NO&quot;:&quot;Nein&quot;,&quot;PB_MESSAGE_BOX_OK&quot;:&quot;OK&quot;,&quot;PB_MESSAGE_BOX_YES&quot;:&quot;Ja&quot;,&quot;PB_NAVIGATION_IS_RESTRICTED&quot;:&quot;Sie haben nur Zugang zu bereits angesehenen Folien.&quot;,&quot;PB_NAVIGATION_IS_SEQUENTIAL&quot;:&quot;Sie müssen sich die Folien in der vorgegebenen Reihenfolge ansehen.&quot;,&quot;PB_PLAYBACK_RATE_MENU_CAPTION&quot;:&quot;Geschwindigkeit&quot;,&quot;PB_PRECEDING_QUIZ_FAILED_WINDOW_TEXT&quot;:&quot;Sie dürfen nicht fortfahren, da Sie erst das  Quiz auf %SLIDE_INDEX%  besuchen müssen.&quot;,&quot;PB_PRECEDING_QUIZ_NOT_COMPLETED_WINDOW_TEXT&quot;:&quot;Sie müssen Folie%SLIDE_INDEX% ansehen, bevor Sie fortfahren.&quot;,&quot;PB_PRECEDING_QUIZ_NOT_PASSED_WINDOW_TEXT&quot;:&quot;Sie müssen das Quiz auf %SLIDE_INDEX% bestehen bevor Sie fortfahren.&quot;,&quot;PB_PRECEDING_SCENARIO_FAILED_WINDOW_TEXT&quot;:&quot;Sie dürfen nicht fortfahren, weil Sie die Gesprächssimulation auf Folie %SLIDE_INDEX% nicht bestanden haben.&quot;,&quot;PB_PRECEDING_SCENARIO_NOT_COMPLETED_WINDOW_TEXT&quot;:&quot;Sie müssen die Gesprächssimulation auf Folie %SLIDE_INDEX% abschließen, um fortfahren zu können.&quot;,&quot;PB_PRECEDING_SCENARIO_NOT_PASSED_WINDOW_TEXT&quot;:&quot;Sie müssen die Gesprächssimulation auf Folie %SLIDE_INDEX% bestehen, um fortfahren zu können.&quot;,&quot;PB_PRESENTER_COLLAPSE_BIO&quot;:&quot;Weniger anzeigen&quot;,&quot;PB_PRESENTER_EMAIL&quot;:&quot;E-Mail&quot;,&quot;PB_PRESENTER_EXPAND_BIO&quot;:&quot;Mehr anzeigen&quot;,&quot;PB_PRESENTER_NO_INFO&quot;:&quot;Keine Dozenteninformationen&quot;,&quot;PB_PRESENTER_WEBSITE&quot;:&quot;Webseite&quot;,&quot;PB_QUIZ_SLIDE_WINDOW_TEXT&quot;:&quot;Sie müssen das Quiz beenden, bevor Sie diese Folie verlassen.&quot;,&quot;PB_RATE_MENU_CAPTION&quot;:&quot;Geschwindigkeit&quot;,&quot;PB_RATE_MENU_DEFAULT_RATE&quot;:&quot;Normal&quot;,&quot;PB_RESUME_PRESENTATION_WINDOW_TEXT&quot;:&quot;Möchten Sie von der zuletzt angesehenen Folie starten?&quot;,&quot;PB_SCENARIO_SLIDE_WINDOW_TEXT&quot;:&quot;Sie müssen die Gesprächssimulation fertigstellen, bevor Sie die Folie verlassen.&quot;,&quot;PB_SEARCH_CANCEL&quot;:&quot;Abbrechen&quot;,&quot;PB_SEARCH_NO_RESULTS_LABEL&quot;:&quot;Keine Übereinstimmungen gefunden.&quot;,&quot;PB_SEARCH_PANEL_DEFAULT_TEXT&quot;:&quot;Suchen…&quot;,&quot;PB_SEARCH_RESULTS_LABEL&quot;:&quot;Suchergebnisse&quot;,&quot;PB_SEARCH_RESULT_IN_NOTES&quot;:&quot;in den Notizen&quot;,&quot;PB_SEARCH_RESULT_IN_TEXT_LABEL&quot;:&quot;in den Folien&quot;,&quot;PB_SUBTITLES_MENU_CAPTION&quot;:&quot;Untertitel&quot;,&quot;PB_SUBTITLES_OFF&quot;:&quot;Aus&quot;,&quot;PB_TAB_NOTES_LABEL&quot;:&quot;Notizen&quot;,&quot;PB_TAB_OUTLINE_LABEL&quot;:&quot;Folien&quot;,&quot;PB_TIME_RESTRICTION&quot;:&quot;Entschuldigen Sie bitte, aber der Verfasser hat die Betrachtung der Präsentation im Moment unterbunden.&quot;,&quot;PB_TITLE_PANEL_ATTACHMENTS&quot;:&quot;Anhänge&quot;,&quot;PB_TITLE_PANEL_MARKER_TOOLS&quot;:&quot;Zeichnung&quot;,&quot;PB_TITLE_PANEL_NOTES&quot;:&quot;Notizen&quot;,&quot;PB_TITLE_PANEL_OUTLINE&quot;:&quot;Übersicht&quot;,&quot;PB_TITLE_PANEL_PRESENTER_INFO&quot;:&quot;Informationen zum Dozenten&quot;,&quot;PB_TREE_CONTROL_LOADING&quot;:&quot;Lädt gerade…&quot;,&quot;PB_VIDEO_WINDOW_NO_VIDEO_LABEL&quot;:&quot;Kein Video&quot;},&quot;playbackAndNavigationSettings&quot;:{&quot;autoStart&quot;:true,&quot;saveAnimationStates&quot;:true,&quot;loopPresentation&quot;:false,&quot;autoPlayAnimations&quot;:false,&quot;autoPlayAnimationsTime&quot;:1,&quot;navigationType&quot;:&quot;FREE&quot;,&quot;resumeMode&quot;:&quot;PROMPT&quot;,&quot;enableKeyboardNavigation&quot;:true},&quot;keyboardSettings&quot;:&quot;&quot;,&quot;skinVersion&quot;:3,&quot;skinCompatibleVersion&quot;:0,&quot;publishSettings&quot;:{&quot;backgroundColor&quot;:&quot;#DCDEE0&quot;,&quot;playerDimensions&quot;:{&quot;height&quot;:92,&quot;width&quot;:16},&quot;playerModule&quot;:&quot;UniversalHtml&quot;,&quot;presentationContent&quot;:{&quot;metadata&quot;:{&quot;references&quot;:false,&quot;texts&quot;:[&quot;DT_SLIDE_TITLE&quot;,&quot;DT_SLIDE_NOTES_TEXT&quot;,&quot;DT_SLIDE_TEXT&quot;,&quot;DT_HYPERLINK_TOOLTIP&quot;]},&quot;resources&quot;:{&quot;attachments&quot;:false,&quot;fonts&quot;:[{&quot;charsets&quot;:{&quot;dynamicFormatted&quot;:[&quot;DCT_INTERACTIVITY_TEXT&quot;,&quot;DCT_INTERACTIVITY_SEMIBOLD_TEXT&quot;],&quot;dynamicPlain&quot;:[&quot;DCT_SLIDE_TITLE&quot;,&quot;DCT_SLIDE_NOTES_TEXT&quot;,&quot;DCT_SLIDE_TEXT&quot;,&quot;DCT_HYPERLINK_TOOLTIP&quot;],&quot;static&quot;:[&quot;Folien&quot;,&quot;Suchen…&quot;,&quot;in den Folien&quot;,&quot;Suchergebnisse&quot;,&quot;Keine Übereinstimmungen gefunden.&quot;,&quot;in den Notizen&quot;,&quot;Abbrechen&quot;,&quot;Weiter&quot;,&quot;0123456789.,x&quot;,&quot;Geschwindigkeit&quot;,&quot;Normal&quot;,&quot;Lautstärke&quot;,&quot;%SLIDE_NUMBER% von %TOTAL_SLIDES%&quot;,&quot;Ja&quot;,&quot;Nein&quot;,&quot;OK&quot;,&quot;Möchten Sie von der zuletzt angesehenen Folie starten?&quot;,&quot;Sie müssen die komplette Folie ansehen um fortfahren zu können&quot;,&quot;Sie haben nur Zugang zu bereits angesehenen Folien.&quot;,&quot;Sie müssen sich die Folien in der vorgegebenen Reihenfolge ansehen.&quot;,&quot;Sie müssen das Quiz beenden, bevor Sie diese Folie verlassen.&quot;,&quot;Sie müssen das Quiz auf %SLIDE_INDEX% bestehen bevor Sie fortfahren.&quot;,&quot;Sie müssen Folie%SLIDE_INDEX% ansehen, bevor Sie fortfahren.&quot;,&quot;Sie dürfen nicht fortfahren, da Sie erst das  Quiz auf %SLIDE_INDEX%  besuchen müssen.&quot;,&quot;Sie müssen die Interaktion abschließen, bevor Sie diese Folie verlassen.&quot;,&quot;Sie müssen die Gesprächssimulation fertigstellen, bevor Sie die Folie verlassen.&quot;,&quot;Sie müssen die Gesprächssimulation auf Folie %SLIDE_INDEX% bestehen, um fortfahren zu können.&quot;,&quot;Sie müssen die Gesprächssimulation auf Folie %SLIDE_INDEX% abschließen, um fortfahren zu können.&quot;,&quot;Sie dürfen nicht fortfahren, weil Sie die Gesprächssimulation auf Folie %SLIDE_INDEX% nicht bestanden haben.&quot;,&quot;Geben Sie das Passwort ein, um die Präsentation zu starten.&quot;,&quot;Das Passwort ist nicht korrekt&quot;,&quot;Entschuldigung Sie bitte, aber der Autor hat das Ausführen der Präsentation auf dieser Domäne nicht erlaubt.&quot;,&quot;Entschuldigen Sie bitte, aber der Verfasser hat die Betrachtung der Präsentation im Moment unterbunden.&quot;,&quot;Zurück&quot;]},&quot;embedName&quot;:&quot;PFn&quot;,&quot;fontFamily&quot;:&quot;Arial&quot;,&quot;isBold&quot;:false,&quot;isItalic&quot;:false,&quot;isSemibold&quot;:false,&quot;substituteFontFamily&quot;:&quot;Arial&quot;},{&quot;charsets&quot;:{&quot;dynamicFormatted&quot;:[&quot;DCT_INTERACTIVITY_TEXT&quot;,&quot;DCT_INTERACTIVITY_SEMIBOLD_TEXT&quot;],&quot;dynamicPlain&quot;:[&quot;DCT_SLIDE_TITLE&quot;,&quot;DCT_SLIDE_NOTES_TEXT&quot;,&quot;DCT_SLIDE_TEXT&quot;,&quot;DCT_HYPERLINK_TOOLTIP&quot;],&quot;static&quot;:[&quot;Folien&quot;,&quot;Suchen…&quot;,&quot;in den Folien&quot;,&quot;Suchergebnisse&quot;,&quot;Keine Übereinstimmungen gefunden.&quot;,&quot;in den Notizen&quot;,&quot;Abbrechen&quot;,&quot;Weiter&quot;,&quot;0123456789.,x&quot;,&quot;Geschwindigkeit&quot;,&quot;Normal&quot;,&quot;Lautstärke&quot;,&quot;%SLIDE_NUMBER% von %TOTAL_SLIDES%&quot;,&quot;Ja&quot;,&quot;Nein&quot;,&quot;OK&quot;,&quot;Möchten Sie von der zuletzt angesehenen Folie starten?&quot;,&quot;Sie müssen die komplette Folie ansehen um fortfahren zu können&quot;,&quot;Sie haben nur Zugang zu bereits angesehenen Folien.&quot;,&quot;Sie müssen sich die Folien in der vorgegebenen Reihenfolge ansehen.&quot;,&quot;Sie müssen das Quiz beenden, bevor Sie diese Folie verlassen.&quot;,&quot;Sie müssen das Quiz auf %SLIDE_INDEX% bestehen bevor Sie fortfahren.&quot;,&quot;Sie müssen Folie%SLIDE_INDEX% ansehen, bevor Sie fortfahren.&quot;,&quot;Sie dürfen nicht fortfahren, da Sie erst das  Quiz auf %SLIDE_INDEX%  besuchen müssen.&quot;,&quot;Sie müssen die Interaktion abschließen, bevor Sie diese Folie verlassen.&quot;,&quot;Sie müssen die Gesprächssimulation fertigstellen, bevor Sie die Folie verlassen.&quot;,&quot;Sie müssen die Gesprächssimulation auf Folie %SLIDE_INDEX% bestehen, um fortfahren zu können.&quot;,&quot;Sie müssen die Gesprächssimulation auf Folie %SLIDE_INDEX% abschließen, um fortfahren zu können.&quot;,&quot;Sie dürfen nicht fortfahren, weil Sie die Gesprächssimulation auf Folie %SLIDE_INDEX% nicht bestanden haben.&quot;,&quot;Geben Sie das Passwort ein, um die Präsentation zu starten.&quot;,&quot;Das Passwort ist nicht korrekt&quot;,&quot;Entschuldigung Sie bitte, aber der Autor hat das Ausführen der Präsentation auf dieser Domäne nicht erlaubt.&quot;,&quot;Entschuldigen Sie bitte, aber der Verfasser hat die Betrachtung der Präsentation im Moment unterbunden.&quot;,&quot;Zurück&quot;]},&quot;embedName&quot;:&quot;PFnb&quot;,&quot;fontFamily&quot;:&quot;Arial&quot;,&quot;isBold&quot;:true,&quot;isItalic&quot;:false,&quot;isSemibold&quot;:false,&quot;substituteFontFamily&quot;:&quot;Arial&quot;},{&quot;charsets&quot;:{&quot;dynamicFormatted&quot;:[&quot;DCT_INTERACTIVITY_TEXT&quot;,&quot;DCT_INTERACTIVITY_SEMIBOLD_TEXT&quot;],&quot;dynamicPlain&quot;:[&quot;DCT_SLIDE_TITLE&quot;,&quot;DCT_SLIDE_NOTES_TEXT&quot;,&quot;DCT_SLIDE_TEXT&quot;,&quot;DCT_HYPERLINK_TOOLTIP&quot;],&quot;static&quot;:[&quot;Folien&quot;,&quot;Suchen…&quot;,&quot;in den Folien&quot;,&quot;Suchergebnisse&quot;,&quot;Keine Übereinstimmungen gefunden.&quot;,&quot;in den Notizen&quot;,&quot;Abbrechen&quot;,&quot;Weiter&quot;,&quot;0123456789.,x&quot;,&quot;Geschwindigkeit&quot;,&quot;Normal&quot;,&quot;Lautstärke&quot;,&quot;%SLIDE_NUMBER% von %TOTAL_SLIDES%&quot;,&quot;Ja&quot;,&quot;Nein&quot;,&quot;OK&quot;,&quot;Möchten Sie von der zuletzt angesehenen Folie starten?&quot;,&quot;Sie müssen die komplette Folie ansehen um fortfahren zu können&quot;,&quot;Sie haben nur Zugang zu bereits angesehenen Folien.&quot;,&quot;Sie müssen sich die Folien in der vorgegebenen Reihenfolge ansehen.&quot;,&quot;Sie müssen das Quiz beenden, bevor Sie diese Folie verlassen.&quot;,&quot;Sie müssen das Quiz auf %SLIDE_INDEX% bestehen bevor Sie fortfahren.&quot;,&quot;Sie müssen Folie%SLIDE_INDEX% ansehen, bevor Sie fortfahren.&quot;,&quot;Sie dürfen nicht fortfahren, da Sie erst das  Quiz auf %SLIDE_INDEX%  besuchen müssen.&quot;,&quot;Sie müssen die Interaktion abschließen, bevor Sie diese Folie verlassen.&quot;,&quot;Sie müssen die Gesprächssimulation fertigstellen, bevor Sie die Folie verlassen.&quot;,&quot;Sie müssen die Gesprächssimulation auf Folie %SLIDE_INDEX% bestehen, um fortfahren zu können.&quot;,&quot;Sie müssen die Gesprächssimulation auf Folie %SLIDE_INDEX% abschließen, um fortfahren zu können.&quot;,&quot;Sie dürfen nicht fortfahren, weil Sie die Gesprächssimulation auf Folie %SLIDE_INDEX% nicht bestanden haben.&quot;,&quot;Geben Sie das Passwort ein, um die Präsentation zu starten.&quot;,&quot;Das Passwort ist nicht korrekt&quot;,&quot;Entschuldigung Sie bitte, aber der Autor hat das Ausführen der Präsentation auf dieser Domäne nicht erlaubt.&quot;,&quot;Entschuldigen Sie bitte, aber der Verfasser hat die Betrachtung der Präsentation im Moment unterbunden.&quot;,&quot;Zurück&quot;]},&quot;embedName&quot;:&quot;PFni&quot;,&quot;fontFamily&quot;:&quot;Arial&quot;,&quot;isBold&quot;:false,&quot;isItalic&quot;:true,&quot;isSemibold&quot;:false,&quot;substituteFontFamily&quot;:&quot;Arial&quot;},{&quot;charsets&quot;:{&quot;dynamicFormatted&quot;:[&quot;DCT_INTERACTIVITY_TEXT&quot;,&quot;DCT_INTERACTIVITY_SEMIBOLD_TEXT&quot;],&quot;dynamicPlain&quot;:[&quot;DCT_SLIDE_TITLE&quot;,&quot;DCT_SLIDE_NOTES_TEXT&quot;,&quot;DCT_SLIDE_TEXT&quot;,&quot;DCT_HYPERLINK_TOOLTIP&quot;],&quot;static&quot;:[&quot;Folien&quot;,&quot;Suchen…&quot;,&quot;in den Folien&quot;,&quot;Suchergebnisse&quot;,&quot;Keine Übereinstimmungen gefunden.&quot;,&quot;in den Notizen&quot;,&quot;Abbrechen&quot;,&quot;Weiter&quot;,&quot;0123456789.,x&quot;,&quot;Geschwindigkeit&quot;,&quot;Normal&quot;,&quot;Lautstärke&quot;,&quot;%SLIDE_NUMBER% von %TOTAL_SLIDES%&quot;,&quot;Ja&quot;,&quot;Nein&quot;,&quot;OK&quot;,&quot;Möchten Sie von der zuletzt angesehenen Folie starten?&quot;,&quot;Sie müssen die komplette Folie ansehen um fortfahren zu können&quot;,&quot;Sie haben nur Zugang zu bereits angesehenen Folien.&quot;,&quot;Sie müssen sich die Folien in der vorgegebenen Reihenfolge ansehen.&quot;,&quot;Sie müssen das Quiz beenden, bevor Sie diese Folie verlassen.&quot;,&quot;Sie müssen das Quiz auf %SLIDE_INDEX% bestehen bevor Sie fortfahren.&quot;,&quot;Sie müssen Folie%SLIDE_INDEX% ansehen, bevor Sie fortfahren.&quot;,&quot;Sie dürfen nicht fortfahren, da Sie erst das  Quiz auf %SLIDE_INDEX%  besuchen müssen.&quot;,&quot;Sie müssen die Interaktion abschließen, bevor Sie diese Folie verlassen.&quot;,&quot;Sie müssen die Gesprächssimulation fertigstellen, bevor Sie die Folie verlassen.&quot;,&quot;Sie müssen die Gesprächssimulation auf Folie %SLIDE_INDEX% bestehen, um fortfahren zu können.&quot;,&quot;Sie müssen die Gesprächssimulation auf Folie %SLIDE_INDEX% abschließen, um fortfahren zu können.&quot;,&quot;Sie dürfen nicht fortfahren, weil Sie die Gesprächssimulation auf Folie %SLIDE_INDEX% nicht bestanden haben.&quot;,&quot;Geben Sie das Passwort ein, um die Präsentation zu starten.&quot;,&quot;Das Passwort ist nicht korrekt&quot;,&quot;Entschuldigung Sie bitte, aber der Autor hat das Ausführen der Präsentation auf dieser Domäne nicht erlaubt.&quot;,&quot;Entschuldigen Sie bitte, aber der Verfasser hat die Betrachtung der Präsentation im Moment unterbunden.&quot;,&quot;Zurück&quot;]},&quot;embedName&quot;:&quot;PFnbi&quot;,&quot;fontFamily&quot;:&quot;Arial&quot;,&quot;isBold&quot;:true,&quot;isItalic&quot;:true,&quot;isSemibold&quot;:false,&quot;substituteFontFamily&quot;:&quot;Arial&quot;},{&quot;charsets&quot;:{&quot;dynamicFormatted&quot;:[&quot;DCT_INTERACTIVITY_TEXT&quot;,&quot;DCT_INTERACTIVITY_SEMIBOLD_TEXT&quot;],&quot;dynamicPlain&quot;:[&quot;DCT_SLIDE_TITLE&quot;,&quot;DCT_SLIDE_NOTES_TEXT&quot;,&quot;DCT_SLIDE_TEXT&quot;,&quot;DCT_HYPERLINK_TOOLTIP&quot;],&quot;static&quot;:[&quot;Folien&quot;,&quot;Suchen…&quot;,&quot;in den Folien&quot;,&quot;Suchergebnisse&quot;,&quot;Keine Übereinstimmungen gefunden.&quot;,&quot;in den Notizen&quot;,&quot;Abbrechen&quot;,&quot;Weiter&quot;,&quot;0123456789.,x&quot;,&quot;Geschwindigkeit&quot;,&quot;Normal&quot;,&quot;Lautstärke&quot;,&quot;%SLIDE_NUMBER% von %TOTAL_SLIDES%&quot;,&quot;Ja&quot;,&quot;Nein&quot;,&quot;OK&quot;,&quot;Möchten Sie von der zuletzt angesehenen Folie starten?&quot;,&quot;Sie müssen die komplette Folie ansehen um fortfahren zu können&quot;,&quot;Sie haben nur Zugang zu bereits angesehenen Folien.&quot;,&quot;Sie müssen sich die Folien in der vorgegebenen Reihenfolge ansehen.&quot;,&quot;Sie müssen das Quiz beenden, bevor Sie diese Folie verlassen.&quot;,&quot;Sie müssen das Quiz auf %SLIDE_INDEX% bestehen bevor Sie fortfahren.&quot;,&quot;Sie müssen Folie%SLIDE_INDEX% ansehen, bevor Sie fortfahren.&quot;,&quot;Sie dürfen nicht fortfahren, da Sie erst das  Quiz auf %SLIDE_INDEX%  besuchen müssen.&quot;,&quot;Sie müssen die Interaktion abschließen, bevor Sie diese Folie verlassen.&quot;,&quot;Sie müssen die Gesprächssimulation fertigstellen, bevor Sie die Folie verlassen.&quot;,&quot;Sie müssen die Gesprächssimulation auf Folie %SLIDE_INDEX% bestehen, um fortfahren zu können.&quot;,&quot;Sie müssen die Gesprächssimulation auf Folie %SLIDE_INDEX% abschließen, um fortfahren zu können.&quot;,&quot;Sie dürfen nicht fortfahren, weil Sie die Gesprächssimulation auf Folie %SLIDE_INDEX% nicht bestanden haben.&quot;,&quot;Geben Sie das Passwort ein, um die Präsentation zu starten.&quot;,&quot;Das Passwort ist nicht korrekt&quot;,&quot;Entschuldigung Sie bitte, aber der Autor hat das Ausführen der Präsentation auf dieser Domäne nicht erlaubt.&quot;,&quot;Entschuldigen Sie bitte, aber der Verfasser hat die Betrachtung der Präsentation im Moment unterbunden.&quot;,&quot;Zurück&quot;]},&quot;embedName&quot;:&quot;PFnsb&quot;,&quot;fontFamily&quot;:&quot;Arial&quot;,&quot;isBold&quot;:false,&quot;isItalic&quot;:false,&quot;isSemibold&quot;:true,&quot;substituteFontFamily&quot;:&quot;Arial&quot;},{&quot;charsets&quot;:{&quot;dynamicFormatted&quot;:[&quot;DCT_INTERACTIVITY_TEXT&quot;,&quot;DCT_INTERACTIVITY_SEMIBOLD_TEXT&quot;],&quot;dynamicPlain&quot;:[&quot;DCT_SLIDE_TITLE&quot;,&quot;DCT_SLIDE_NOTES_TEXT&quot;,&quot;DCT_SLIDE_TEXT&quot;,&quot;DCT_HYPERLINK_TOOLTIP&quot;],&quot;static&quot;:[&quot;Folien&quot;,&quot;Suchen…&quot;,&quot;in den Folien&quot;,&quot;Suchergebnisse&quot;,&quot;Keine Übereinstimmungen gefunden.&quot;,&quot;in den Notizen&quot;,&quot;Abbrechen&quot;,&quot;Weiter&quot;,&quot;0123456789.,x&quot;,&quot;Geschwindigkeit&quot;,&quot;Normal&quot;,&quot;Lautstärke&quot;,&quot;%SLIDE_NUMBER% von %TOTAL_SLIDES%&quot;,&quot;Ja&quot;,&quot;Nein&quot;,&quot;OK&quot;,&quot;Möchten Sie von der zuletzt angesehenen Folie starten?&quot;,&quot;Sie müssen die komplette Folie ansehen um fortfahren zu können&quot;,&quot;Sie haben nur Zugang zu bereits angesehenen Folien.&quot;,&quot;Sie müssen sich die Folien in der vorgegebenen Reihenfolge ansehen.&quot;,&quot;Sie müssen das Quiz beenden, bevor Sie diese Folie verlassen.&quot;,&quot;Sie müssen das Quiz auf %SLIDE_INDEX% bestehen bevor Sie fortfahren.&quot;,&quot;Sie müssen Folie%SLIDE_INDEX% ansehen, bevor Sie fortfahren.&quot;,&quot;Sie dürfen nicht fortfahren, da Sie erst das  Quiz auf %SLIDE_INDEX%  besuchen müssen.&quot;,&quot;Sie müssen die Interaktion abschließen, bevor Sie diese Folie verlassen.&quot;,&quot;Sie müssen die Gesprächssimulation fertigstellen, bevor Sie die Folie verlassen.&quot;,&quot;Sie müssen die Gesprächssimulation auf Folie %SLIDE_INDEX% bestehen, um fortfahren zu können.&quot;,&quot;Sie müssen die Gesprächssimulation auf Folie %SLIDE_INDEX% abschließen, um fortfahren zu können.&quot;,&quot;Sie dürfen nicht fortfahren, weil Sie die Gesprächssimulation auf Folie %SLIDE_INDEX% nicht bestanden haben.&quot;,&quot;Geben Sie das Passwort ein, um die Präsentation zu starten.&quot;,&quot;Das Passwort ist nicht korrekt&quot;,&quot;Entschuldigung Sie bitte, aber der Autor hat das Ausführen der Präsentation auf dieser Domäne nicht erlaubt.&quot;,&quot;Entschuldigen Sie bitte, aber der Verfasser hat die Betrachtung der Präsentation im Moment unterbunden.&quot;,&quot;Zurück&quot;]},&quot;embedName&quot;:&quot;PFnsbi&quot;,&quot;fontFamily&quot;:&quot;Arial&quot;,&quot;isBold&quot;:false,&quot;isItalic&quot;:true,&quot;isSemibold&quot;:true,&quot;substituteFontFamily&quot;:&quot;Arial&quot;}],&quot;interactivity&quot;:{&quot;fullSupport&quot;:true},&quot;slideThumbnails&quot;:{&quot;enlargeToFit&quot;:false,&quot;height&quot;:59,&quot;jpegQuality&quot;:100,&quot;keepAspectRatio&quot;:true,&quot;width&quot;:78}}}},&quot;ceipData&quot;:{&quot;enableMiniSkinCustomization&quot;:false,&quot;playerLayout&quot;:&quot;custom&quot;,&quot;playerLayoutFooter&quot;:&quot;playAndPause,acceleration,outline,volumeControl,slideNumber,goToPrev,goToNext&quot;,&quot;playerLayoutHeader&quot;:&quot;&quot;,&quot;playerLayoutHeaderButtonsPosition&quot;:&quot;right&quot;,&quot;playerLayoutOutline&quot;:&quot;enableSearch,showThumbnails,showSlideNumber,enableMultilevel&quot;,&quot;playerLayoutProgress&quot;:&quot;enabledNavigation,showLabels&quot;,&quot;playerLayoutProgressMode&quot;:&quot;presentationTimeline&quot;,&quot;playerLayoutSidebar&quot;:&quot;&quot;,&quot;playerLayoutSidebarPosition&quot;:&quot;&quot;,&quot;playerMessages&quot;:&quot;builtin.de&quot;,&quot;playerNavigationAutoStart&quot;:true,&quot;playerNavigationEnableKeyboardNavigation&quot;:true,&quot;playerNavigationMode&quot;:&quot;bySlides&quot;,&quot;playerNavigationOnRestart&quot;:&quot;prompt&quot;,&quot;playerNavigationSaveAnimationStates&quot;:true,&quot;playerNavigationType&quot;:&quot;free&quot;,&quot;playerTheme&quot;:&quot;custom&quot;,&quot;playerThemeBorderRadius&quot;:3,&quot;playerThemeColorScheme&quot;:&quot;builtin.lightGreen&quot;,&quot;playerThemeFont&quot;:&quot;Arial&quot;}}}"/>
  <p:tag name="ISPRING_SCORM_ENDPOINT" val="&lt;endpoint&gt;&lt;enable&gt;0&lt;/enable&gt;&lt;lrs&gt;https://&lt;/lrs&gt;&lt;auth&gt;0&lt;/auth&gt;&lt;login&gt;&lt;/login&gt;&lt;password&gt;&lt;/password&gt;&lt;key&gt;&lt;/key&gt;&lt;name&gt;&lt;/name&gt;&lt;email&gt;&lt;/email&gt;&lt;/endpoint&gt;&#10;"/>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universal&quot;,&quot;studioSettings&quot;:{&quot;useMobileViewer&quot;:&quot;T_FALSE&quot;}},&quot;advancedSettings&quot;:{&quot;enableTextAllocation&quot;:&quot;T_TRUE&quot;,&quot;viewingFromLocalDrive&quot;:&quot;T_TRUE&quot;,&quot;contentScale&quot;:75,&quot;contentScaleMode&quot;:&quot;SCALE&quot;},&quot;accessibilitySettings&quot;:{&quot;enabled&quot;:&quot;T_TRUE&quot;,&quot;language&quot;:&quot;D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videoScale&quot;:48},&quot;ispringOnlineSettings&quot;:{&quot;onlineDestinationFolderId&quot;:&quot;1&quot;},&quot;cloudSettings&quot;:{&quot;onlineDestinationFolderId&quot;:&quot;1&quot;},&quot;publishDestination&quot;:&quot;LMS&quot;,&quot;wordSettings&quot;:{&quot;printCopies&quot;:1},&quot;studioSettings&quot;:{&quot;onlineDestinationFolderId&quot;:&quot;0&quot;,&quot;uploadSources&quot;:true}}"/>
  <p:tag name="ISPRING_SCORM_RATE_QUIZZES" val="0"/>
  <p:tag name="ISPRING_SCORM_PASSING_SCORE" val="0.000000"/>
</p:tagLst>
</file>

<file path=ppt/tags/tag2.xml><?xml version="1.0" encoding="utf-8"?>
<p:tagLst xmlns:a="http://schemas.openxmlformats.org/drawingml/2006/main" xmlns:r="http://schemas.openxmlformats.org/officeDocument/2006/relationships" xmlns:p="http://schemas.openxmlformats.org/presentationml/2006/main">
  <p:tag name="GENSWF_SLIDE_UID" val="{C00F16EE-AA40-4FC6-87F9-53D2E757EBAD}:256"/>
</p:tagLst>
</file>

<file path=ppt/tags/tag3.xml><?xml version="1.0" encoding="utf-8"?>
<p:tagLst xmlns:a="http://schemas.openxmlformats.org/drawingml/2006/main" xmlns:r="http://schemas.openxmlformats.org/officeDocument/2006/relationships" xmlns:p="http://schemas.openxmlformats.org/presentationml/2006/main">
  <p:tag name="GENSWF_SLIDE_UID" val="{D0081571-906B-4DC6-AE05-9B0D840D0B43}:319"/>
</p:tagLst>
</file>

<file path=ppt/tags/tag4.xml><?xml version="1.0" encoding="utf-8"?>
<p:tagLst xmlns:a="http://schemas.openxmlformats.org/drawingml/2006/main" xmlns:r="http://schemas.openxmlformats.org/officeDocument/2006/relationships" xmlns:p="http://schemas.openxmlformats.org/presentationml/2006/main">
  <p:tag name="GENSWF_SLIDE_UID" val="{00EE6714-325E-4BD0-8D1A-1045EE7D9884}:270"/>
  <p:tag name="GENSWF_SLIDE_TITLE" val="Credentials"/>
  <p:tag name="ISPRING_SLIDE_INDENT_LEVEL" val="0"/>
  <p:tag name="ISPRING_CUSTOM_TIMING_USED" val="0"/>
</p:tagLst>
</file>

<file path=ppt/theme/theme1.xml><?xml version="1.0" encoding="utf-8"?>
<a:theme xmlns:a="http://schemas.openxmlformats.org/drawingml/2006/main" name="Sächsisches Krankenhaus Arnsdorf">
  <a:themeElements>
    <a:clrScheme name="Muster E-Book">
      <a:dk1>
        <a:srgbClr val="1D1D1B"/>
      </a:dk1>
      <a:lt1>
        <a:sysClr val="window" lastClr="FFFFFF"/>
      </a:lt1>
      <a:dk2>
        <a:srgbClr val="747678"/>
      </a:dk2>
      <a:lt2>
        <a:srgbClr val="C7C8C9"/>
      </a:lt2>
      <a:accent1>
        <a:srgbClr val="100834"/>
      </a:accent1>
      <a:accent2>
        <a:srgbClr val="037BAF"/>
      </a:accent2>
      <a:accent3>
        <a:srgbClr val="DEFF14"/>
      </a:accent3>
      <a:accent4>
        <a:srgbClr val="00AA9E"/>
      </a:accent4>
      <a:accent5>
        <a:srgbClr val="33BBB1"/>
      </a:accent5>
      <a:accent6>
        <a:srgbClr val="66CCC5"/>
      </a:accent6>
      <a:hlink>
        <a:srgbClr val="AF1E2D"/>
      </a:hlink>
      <a:folHlink>
        <a:srgbClr val="BF4B57"/>
      </a:folHlink>
    </a:clrScheme>
    <a:fontScheme name="SKH Arnsdorf">
      <a:majorFont>
        <a:latin typeface="Almarai ExtraBold"/>
        <a:ea typeface="Calibri Light"/>
        <a:cs typeface="Arial"/>
      </a:majorFont>
      <a:minorFont>
        <a:latin typeface="Almarai Light"/>
        <a:ea typeface="Calibri"/>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sterpräsentation_V4.potx" id="{10BBBF3C-211B-40F5-829D-C8293EFA0A80}" vid="{3C2A3997-31B5-4ED1-9473-5093892E7E3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Calibri Light" panose="020F0302020204030204"/>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Calibri" panose="020F0502020204030204"/>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bc13663-511b-4c25-a404-50c86ab7554b">
      <Terms xmlns="http://schemas.microsoft.com/office/infopath/2007/PartnerControls"/>
    </lcf76f155ced4ddcb4097134ff3c332f>
    <TaxCatchAll xmlns="cc4a2ba9-98da-4b8d-b1a4-e8e203c8ee2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19BE6676235CE142ACC6751F90D1B322" ma:contentTypeVersion="15" ma:contentTypeDescription="Ein neues Dokument erstellen." ma:contentTypeScope="" ma:versionID="6ab75b14572067839ff0ed4d98752811">
  <xsd:schema xmlns:xsd="http://www.w3.org/2001/XMLSchema" xmlns:xs="http://www.w3.org/2001/XMLSchema" xmlns:p="http://schemas.microsoft.com/office/2006/metadata/properties" xmlns:ns2="4bc13663-511b-4c25-a404-50c86ab7554b" xmlns:ns3="cc4a2ba9-98da-4b8d-b1a4-e8e203c8ee26" targetNamespace="http://schemas.microsoft.com/office/2006/metadata/properties" ma:root="true" ma:fieldsID="d93d21731fc3a43f09d66fe116da5c14" ns2:_="" ns3:_="">
    <xsd:import namespace="4bc13663-511b-4c25-a404-50c86ab7554b"/>
    <xsd:import namespace="cc4a2ba9-98da-4b8d-b1a4-e8e203c8ee26"/>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OCR" minOccurs="0"/>
                <xsd:element ref="ns2:MediaServiceDateTaken" minOccurs="0"/>
                <xsd:element ref="ns2:lcf76f155ced4ddcb4097134ff3c332f" minOccurs="0"/>
                <xsd:element ref="ns3:TaxCatchAll" minOccurs="0"/>
                <xsd:element ref="ns2:MediaLengthInSeconds" minOccurs="0"/>
                <xsd:element ref="ns2:MediaServiceSearchProperties"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c13663-511b-4c25-a404-50c86ab755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DateTaken" ma:index="13" nillable="true" ma:displayName="MediaServiceDateTaken" ma:hidden="true" ma:internalName="MediaServiceDateTaken" ma:readOnly="true">
      <xsd:simpleType>
        <xsd:restriction base="dms:Text"/>
      </xsd:simpleType>
    </xsd:element>
    <xsd:element name="lcf76f155ced4ddcb4097134ff3c332f" ma:index="15" nillable="true" ma:taxonomy="true" ma:internalName="lcf76f155ced4ddcb4097134ff3c332f" ma:taxonomyFieldName="MediaServiceImageTags" ma:displayName="Bildmarkierungen" ma:readOnly="false" ma:fieldId="{5cf76f15-5ced-4ddc-b409-7134ff3c332f}" ma:taxonomyMulti="true" ma:sspId="ea787160-50fb-4afc-be1a-b87a609e728e" ma:termSetId="09814cd3-568e-fe90-9814-8d621ff8fb84" ma:anchorId="fba54fb3-c3e1-fe81-a776-ca4b69148c4d" ma:open="true" ma:isKeyword="false">
      <xsd:complexType>
        <xsd:sequence>
          <xsd:element ref="pc:Terms" minOccurs="0" maxOccurs="1"/>
        </xsd:sequence>
      </xsd:complexType>
    </xsd:element>
    <xsd:element name="MediaLengthInSeconds" ma:index="17" nillable="true" ma:displayName="MediaLengthInSeconds" ma:hidden="true" ma:internalName="MediaLengthInSeconds" ma:readOnly="true">
      <xsd:simpleType>
        <xsd:restriction base="dms:Unknown"/>
      </xsd:simpleType>
    </xsd:element>
    <xsd:element name="MediaServiceSearchProperties" ma:index="18" nillable="true" ma:displayName="MediaServiceSearchProperties" ma:hidden="true" ma:internalName="MediaServiceSearchProperties" ma:readOnly="true">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4a2ba9-98da-4b8d-b1a4-e8e203c8ee26"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49b89c13-57e5-4441-81f3-b610d65296c9}" ma:internalName="TaxCatchAll" ma:showField="CatchAllData" ma:web="cc4a2ba9-98da-4b8d-b1a4-e8e203c8ee26">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4847E0B-0249-4DD6-BACE-71C8121E7E92}">
  <ds:schemaRefs>
    <ds:schemaRef ds:uri="http://schemas.microsoft.com/office/infopath/2007/PartnerControls"/>
    <ds:schemaRef ds:uri="http://schemas.openxmlformats.org/package/2006/metadata/core-properties"/>
    <ds:schemaRef ds:uri="http://purl.org/dc/terms/"/>
    <ds:schemaRef ds:uri="http://purl.org/dc/dcmitype/"/>
    <ds:schemaRef ds:uri="http://www.w3.org/XML/1998/namespace"/>
    <ds:schemaRef ds:uri="http://schemas.microsoft.com/office/2006/metadata/properties"/>
    <ds:schemaRef ds:uri="http://schemas.microsoft.com/office/2006/documentManagement/types"/>
    <ds:schemaRef ds:uri="http://purl.org/dc/elements/1.1/"/>
    <ds:schemaRef ds:uri="4bc13663-511b-4c25-a404-50c86ab7554b"/>
    <ds:schemaRef ds:uri="cc4a2ba9-98da-4b8d-b1a4-e8e203c8ee26"/>
  </ds:schemaRefs>
</ds:datastoreItem>
</file>

<file path=customXml/itemProps2.xml><?xml version="1.0" encoding="utf-8"?>
<ds:datastoreItem xmlns:ds="http://schemas.openxmlformats.org/officeDocument/2006/customXml" ds:itemID="{C2ED8AA0-6C95-43AE-A727-F121907E41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c13663-511b-4c25-a404-50c86ab7554b"/>
    <ds:schemaRef ds:uri="cc4a2ba9-98da-4b8d-b1a4-e8e203c8ee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C0CEAE0-DD9E-4815-9566-33B65DDD8E8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Masterpräsentation_V4</Template>
  <TotalTime>0</TotalTime>
  <Words>90</Words>
  <Application>Microsoft Office PowerPoint</Application>
  <PresentationFormat>Breitbild</PresentationFormat>
  <Paragraphs>9</Paragraphs>
  <Slides>3</Slides>
  <Notes>3</Notes>
  <HiddenSlides>0</HiddenSlides>
  <MMClips>1</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3</vt:i4>
      </vt:variant>
    </vt:vector>
  </HeadingPairs>
  <TitlesOfParts>
    <vt:vector size="9" baseType="lpstr">
      <vt:lpstr>Almarai</vt:lpstr>
      <vt:lpstr>Almarai ExtraBold</vt:lpstr>
      <vt:lpstr>Almarai Light</vt:lpstr>
      <vt:lpstr>Arial</vt:lpstr>
      <vt:lpstr>Calibri</vt:lpstr>
      <vt:lpstr>Sächsisches Krankenhaus Arnsdorf</vt:lpstr>
      <vt:lpstr>Social Engineering:  Schutz vor Manipulation und Identitätsdiebstahl</vt:lpstr>
      <vt:lpstr>Manipulation durch Vortäuschen falscher Tatsachen</vt:lpstr>
      <vt:lpstr>Credential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E-Book-Social-Engineering-mit-Auswertung</dc:title>
  <dc:creator>Susanne Prüfer</dc:creator>
  <cp:lastModifiedBy>Schulungsnutzer 100</cp:lastModifiedBy>
  <cp:revision>140</cp:revision>
  <dcterms:created xsi:type="dcterms:W3CDTF">2016-05-20T13:33:32Z</dcterms:created>
  <dcterms:modified xsi:type="dcterms:W3CDTF">2024-09-25T10:02:24Z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0x01010019BE6676235CE142ACC6751F90D1B322</vt:lpwstr>
  </property>
  <property fmtid="{D5CDD505-2E9C-101B-9397-08002B2CF9AE}" pid="3" name="rox_Description">
    <vt:lpwstr/>
  </property>
  <property fmtid="{D5CDD505-2E9C-101B-9397-08002B2CF9AE}" pid="4" name="rox_DocPath">
    <vt:lpwstr>Dokumente/22 Vorlagen/Präsentationsvorlage/</vt:lpwstr>
  </property>
  <property fmtid="{D5CDD505-2E9C-101B-9397-08002B2CF9AE}" pid="5" name="rox_DocType">
    <vt:lpwstr>Standards</vt:lpwstr>
  </property>
  <property fmtid="{D5CDD505-2E9C-101B-9397-08002B2CF9AE}" pid="6" name="rox_Fachbereiche">
    <vt:lpwstr/>
  </property>
  <property fmtid="{D5CDD505-2E9C-101B-9397-08002B2CF9AE}" pid="7" name="rox_FileName">
    <vt:lpwstr>QM Präsentationsvorlage.pptx</vt:lpwstr>
  </property>
  <property fmtid="{D5CDD505-2E9C-101B-9397-08002B2CF9AE}" pid="8" name="rox_ID">
    <vt:lpwstr>329</vt:lpwstr>
  </property>
  <property fmtid="{D5CDD505-2E9C-101B-9397-08002B2CF9AE}" pid="9" name="rox_ISO90012015">
    <vt:lpwstr/>
  </property>
  <property fmtid="{D5CDD505-2E9C-101B-9397-08002B2CF9AE}" pid="10" name="rox_Meta">
    <vt:lpwstr>18</vt:lpwstr>
  </property>
  <property fmtid="{D5CDD505-2E9C-101B-9397-08002B2CF9AE}" pid="11" name="rox_Meta0">
    <vt:lpwstr>&lt;fields&gt;&lt;Field id="rox_Size" caption="Dateigröße" orderid="11" /&gt;&lt;Field id="rox_ID" caption="ID" orderid="28" /&gt;&lt;Field id="rox_</vt:lpwstr>
  </property>
  <property fmtid="{D5CDD505-2E9C-101B-9397-08002B2CF9AE}" pid="12" name="rox_Meta1">
    <vt:lpwstr>Title" caption="Titel" orderid="1" /&gt;&lt;Field id="rox_Status" caption="Status" orderid="3" /&gt;&lt;Field id="rox_Revision" caption="Re</vt:lpwstr>
  </property>
  <property fmtid="{D5CDD505-2E9C-101B-9397-08002B2CF9AE}" pid="13" name="rox_Meta10">
    <vt:lpwstr>9" /&gt;&lt;Field id="rox_step_pruefung_u" caption="Prüfung abgeschlossen durch" orderid="20" /&gt;&lt;Field id="rox_step_pruefer" caption=</vt:lpwstr>
  </property>
  <property fmtid="{D5CDD505-2E9C-101B-9397-08002B2CF9AE}" pid="14" name="rox_Meta11">
    <vt:lpwstr>"Prüfer (alle)" type="roleconcat" orderid="21"&gt;-&lt;/Field&gt;&lt;Field id="rox_step_freigabe_d" caption="Freigabe abgeschlossen am" ord</vt:lpwstr>
  </property>
  <property fmtid="{D5CDD505-2E9C-101B-9397-08002B2CF9AE}" pid="15" name="rox_Meta12">
    <vt:lpwstr>erid="22" /&gt;&lt;Field id="rox_step_freigabe_u" caption="Freigabe abgeschlossen durch" orderid="23" /&gt;&lt;Field id="rox_step_freigeber</vt:lpwstr>
  </property>
  <property fmtid="{D5CDD505-2E9C-101B-9397-08002B2CF9AE}" pid="16" name="rox_Meta13">
    <vt:lpwstr>" caption="Freigeber (alle)" type="roleconcat" orderid="24"&gt;-&lt;/Field&gt;&lt;GlobalFieldHandler url="https://srvroxt0001.skhar.sms.sac</vt:lpwstr>
  </property>
  <property fmtid="{D5CDD505-2E9C-101B-9397-08002B2CF9AE}" pid="17" name="rox_Meta14">
    <vt:lpwstr>hsen.de/Roxtra/doc/DownloadGlobalFieldHandler.ashx?token=eyJhbGciOiJIUzI1NiIsImtpZCI6IjNlMjk3MDA2LTMwMmUtNGI4Ni05MTUxLTc3YWYzOW</vt:lpwstr>
  </property>
  <property fmtid="{D5CDD505-2E9C-101B-9397-08002B2CF9AE}" pid="18" name="rox_Meta15">
    <vt:lpwstr>RhYjg0MyIsInR5cCI6IkpXVCJ9.eyJVc2VySUQiOiI1IiwicmVxdWVzdGVkQnlDbGllbnRJRCI6IjNlMjk3MDA2LTMwMmUtNGI4Ni05MTUxLTc3YWYzOWRhYjg0MyIs</vt:lpwstr>
  </property>
  <property fmtid="{D5CDD505-2E9C-101B-9397-08002B2CF9AE}" pid="19" name="rox_Meta16">
    <vt:lpwstr>Im5iZiI6MTY5ODY1MTc1MywiZXhwIjoxNjk4NjU1MzUzLCJpYXQiOjE2OTg2NTE3NTMsImlzcyI6InJvWHRyYSJ9.Cy_aD7wdlXyQVkAATQEtBCPerjyHtCN7xHNpuP</vt:lpwstr>
  </property>
  <property fmtid="{D5CDD505-2E9C-101B-9397-08002B2CF9AE}" pid="20" name="rox_Meta17">
    <vt:lpwstr>lSeKA" /&gt;&lt;/fields&gt;</vt:lpwstr>
  </property>
  <property fmtid="{D5CDD505-2E9C-101B-9397-08002B2CF9AE}" pid="21" name="rox_Meta2">
    <vt:lpwstr>vision" orderid="4" /&gt;&lt;Field id="rox_Description" caption="Beschreibung" orderid="5" /&gt;&lt;Field id="rox_DocType" caption="Dokumen</vt:lpwstr>
  </property>
  <property fmtid="{D5CDD505-2E9C-101B-9397-08002B2CF9AE}" pid="22" name="rox_Meta3">
    <vt:lpwstr>tentyp" orderid="10" /&gt;&lt;Field id="rox_UpdatedBy" caption="Geändert durch" orderid="15" /&gt;&lt;Field id="rox_UpdatedAt" caption="Geä</vt:lpwstr>
  </property>
  <property fmtid="{D5CDD505-2E9C-101B-9397-08002B2CF9AE}" pid="23" name="rox_Meta4">
    <vt:lpwstr>ndert am" orderid="14" /&gt;&lt;Field id="rox_DocPath" caption="Pfad" orderid="29" /&gt;&lt;Field id="rox_ParentDocTitle" caption="Ordner</vt:lpwstr>
  </property>
  <property fmtid="{D5CDD505-2E9C-101B-9397-08002B2CF9AE}" pid="24" name="rox_Meta5">
    <vt:lpwstr>" orderid="30" /&gt;&lt;Field id="rox_FileName" caption="Dateiname" orderid="2" /&gt;&lt;Field id="rox_Wiedervorlage" caption="Wiedervorlag</vt:lpwstr>
  </property>
  <property fmtid="{D5CDD505-2E9C-101B-9397-08002B2CF9AE}" pid="25" name="rox_Meta6">
    <vt:lpwstr>e" orderid="6" /&gt;&lt;Field id="rox_Fachbereiche" caption="Fachbereiche" orderid="7" /&gt;&lt;Field id="rox_ISO90012015" caption="ISO 900</vt:lpwstr>
  </property>
  <property fmtid="{D5CDD505-2E9C-101B-9397-08002B2CF9AE}" pid="26" name="rox_Meta7">
    <vt:lpwstr>1:2015" orderid="8" /&gt;&lt;Field id="rox_step_bearbeitung_d" caption="Bearbeitung abgeschlossen am" orderid="16" /&gt;&lt;Field id="rox_s</vt:lpwstr>
  </property>
  <property fmtid="{D5CDD505-2E9C-101B-9397-08002B2CF9AE}" pid="27" name="rox_Meta8">
    <vt:lpwstr>tep_bearbeitung_u" caption="Bearbeitung abgeschlossen durch" orderid="17" /&gt;&lt;Field id="rox_step_bearbeiter" caption="Bearbeite</vt:lpwstr>
  </property>
  <property fmtid="{D5CDD505-2E9C-101B-9397-08002B2CF9AE}" pid="28" name="rox_Meta9">
    <vt:lpwstr>r (alle)" type="roleconcat" orderid="18"&gt;-&lt;/Field&gt;&lt;Field id="rox_step_pruefung_d" caption="Prüfung abgeschlossen am" orderid="1</vt:lpwstr>
  </property>
  <property fmtid="{D5CDD505-2E9C-101B-9397-08002B2CF9AE}" pid="29" name="rox_ParentDocTitle">
    <vt:lpwstr>Präsentationsvorlage</vt:lpwstr>
  </property>
  <property fmtid="{D5CDD505-2E9C-101B-9397-08002B2CF9AE}" pid="30" name="rox_Revision">
    <vt:lpwstr>000/04.2021</vt:lpwstr>
  </property>
  <property fmtid="{D5CDD505-2E9C-101B-9397-08002B2CF9AE}" pid="31" name="rox_Size">
    <vt:lpwstr>123840</vt:lpwstr>
  </property>
  <property fmtid="{D5CDD505-2E9C-101B-9397-08002B2CF9AE}" pid="32" name="rox_Status">
    <vt:lpwstr>freigegeben</vt:lpwstr>
  </property>
  <property fmtid="{D5CDD505-2E9C-101B-9397-08002B2CF9AE}" pid="33" name="rox_step_bearbeiter">
    <vt:lpwstr>-</vt:lpwstr>
  </property>
  <property fmtid="{D5CDD505-2E9C-101B-9397-08002B2CF9AE}" pid="34" name="rox_step_bearbeitung_d">
    <vt:lpwstr/>
  </property>
  <property fmtid="{D5CDD505-2E9C-101B-9397-08002B2CF9AE}" pid="35" name="rox_step_bearbeitung_u">
    <vt:lpwstr/>
  </property>
  <property fmtid="{D5CDD505-2E9C-101B-9397-08002B2CF9AE}" pid="36" name="rox_step_freigabe_d">
    <vt:lpwstr/>
  </property>
  <property fmtid="{D5CDD505-2E9C-101B-9397-08002B2CF9AE}" pid="37" name="rox_step_freigabe_u">
    <vt:lpwstr/>
  </property>
  <property fmtid="{D5CDD505-2E9C-101B-9397-08002B2CF9AE}" pid="38" name="rox_step_freigeber">
    <vt:lpwstr>-</vt:lpwstr>
  </property>
  <property fmtid="{D5CDD505-2E9C-101B-9397-08002B2CF9AE}" pid="39" name="rox_step_pruefer">
    <vt:lpwstr>-</vt:lpwstr>
  </property>
  <property fmtid="{D5CDD505-2E9C-101B-9397-08002B2CF9AE}" pid="40" name="rox_step_pruefung_d">
    <vt:lpwstr/>
  </property>
  <property fmtid="{D5CDD505-2E9C-101B-9397-08002B2CF9AE}" pid="41" name="rox_step_pruefung_u">
    <vt:lpwstr/>
  </property>
  <property fmtid="{D5CDD505-2E9C-101B-9397-08002B2CF9AE}" pid="42" name="rox_Title">
    <vt:lpwstr>QM Präsentationsvorlage</vt:lpwstr>
  </property>
  <property fmtid="{D5CDD505-2E9C-101B-9397-08002B2CF9AE}" pid="43" name="rox_UpdatedAt">
    <vt:lpwstr>21.04.2021</vt:lpwstr>
  </property>
  <property fmtid="{D5CDD505-2E9C-101B-9397-08002B2CF9AE}" pid="44" name="rox_UpdatedBy">
    <vt:lpwstr>Goy, Katja</vt:lpwstr>
  </property>
  <property fmtid="{D5CDD505-2E9C-101B-9397-08002B2CF9AE}" pid="45" name="rox_Wiedervorlage">
    <vt:lpwstr>20.04.2024</vt:lpwstr>
  </property>
</Properties>
</file>